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90" r:id="rId2"/>
    <p:sldId id="303" r:id="rId3"/>
    <p:sldId id="302" r:id="rId4"/>
    <p:sldId id="304" r:id="rId5"/>
    <p:sldId id="306" r:id="rId6"/>
    <p:sldId id="307" r:id="rId7"/>
    <p:sldId id="261" r:id="rId8"/>
    <p:sldId id="309" r:id="rId9"/>
    <p:sldId id="308" r:id="rId10"/>
    <p:sldId id="311" r:id="rId11"/>
    <p:sldId id="305" r:id="rId12"/>
    <p:sldId id="301"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0777"/>
  </p:normalViewPr>
  <p:slideViewPr>
    <p:cSldViewPr snapToGrid="0" snapToObjects="1">
      <p:cViewPr varScale="1">
        <p:scale>
          <a:sx n="96" d="100"/>
          <a:sy n="96" d="100"/>
        </p:scale>
        <p:origin x="18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369"/>
    </inkml:context>
    <inkml:brush xml:id="br0">
      <inkml:brushProperty name="width" value="0.05" units="cm"/>
      <inkml:brushProperty name="height" value="0.05" units="cm"/>
      <inkml:brushProperty name="color" value="#E71224"/>
    </inkml:brush>
  </inkml:definitions>
  <inkml:trace contextRef="#ctx0" brushRef="#br0">24 532 1704 0 0,'46'121'12802'0'0,"-45"-108"-12132"0"0,-14-24-541 0 0,-11-18-144 0 0,19 21 35 0 0,1 0-1 0 0,0 0 0 0 0,0-1 1 0 0,1 1-1 0 0,0-1 1 0 0,0 1-1 0 0,1-1 1 0 0,0 0-1 0 0,1 0 1 0 0,0 0-1 0 0,0-11 1 0 0,1-8 83 0 0,1 0 0 0 0,6-37 0 0 0,-6 60-78 0 0,0 1-1 0 0,0-1 1 0 0,0 0-1 0 0,1 1 1 0 0,-1-1-1 0 0,1 1 0 0 0,1-1 1 0 0,-1 1-1 0 0,1 0 1 0 0,-1 0-1 0 0,1 0 1 0 0,0 0-1 0 0,0 1 0 0 0,1-1 1 0 0,-1 1-1 0 0,1-1 1 0 0,0 1-1 0 0,0 1 1 0 0,0-1-1 0 0,0 0 0 0 0,7-2 1 0 0,7-2-35 0 0,0 0-1 0 0,1 1 1 0 0,0 2 0 0 0,23-4 0 0 0,25-7-38 0 0,-57 13-11 0 0,-1-1 0 0 0,0-1-1 0 0,0 1 1 0 0,0-1 0 0 0,-1-1-1 0 0,1 1 1 0 0,-1-1 0 0 0,0-1 0 0 0,-1 0-1 0 0,15-13 1 0 0,-19 14-32 0 0,1 0 0 0 0,-1 0 0 0 0,0 0 0 0 0,0 0 0 0 0,0-1 1 0 0,-1 0-1 0 0,0 1 0 0 0,0-1 0 0 0,-1 0 0 0 0,1 0 0 0 0,-1 0 0 0 0,0 0 0 0 0,-1 0 0 0 0,0 0 0 0 0,0 0 0 0 0,0 0 0 0 0,0 0 1 0 0,-3-9-1 0 0,2 7-96 0 0,0 0 1 0 0,-1 0 0 0 0,0 0 0 0 0,0 0-1 0 0,-1 0 1 0 0,-4-8 0 0 0,7 15 140 0 0,-1 0 0 0 0,0 0 1 0 0,1 0-1 0 0,-1 0 0 0 0,0 0 1 0 0,1 0-1 0 0,-1 0 0 0 0,0 1 1 0 0,0-1-1 0 0,0 0 0 0 0,0 1 1 0 0,0-1-1 0 0,0 0 0 0 0,0 1 0 0 0,0-1 1 0 0,0 1-1 0 0,0-1 0 0 0,0 1 1 0 0,0 0-1 0 0,-2-1 0 0 0,1 1 8 0 0,0 1 0 0 0,1-1 0 0 0,-1 0 0 0 0,0 1 0 0 0,0 0 0 0 0,0-1 0 0 0,1 1 0 0 0,-1 0-1 0 0,0 0 1 0 0,1 0 0 0 0,-1 0 0 0 0,0 0 0 0 0,1 0 0 0 0,-1 0 0 0 0,1 1 0 0 0,-2 1 0 0 0,-7 9 0 0 0,0 0 0 0 0,1 0 1 0 0,1 1-1 0 0,0 0 0 0 0,1 0 1 0 0,1 1-1 0 0,0 0 1 0 0,0 0-1 0 0,1 1 0 0 0,1 0 1 0 0,1-1-1 0 0,-3 23 0 0 0,2-3 455 0 0,2-1-1 0 0,0 1 0 0 0,3 0 1 0 0,7 54-1 0 0,-8-77-188 0 0,2 1 0 0 0,0-1-1 0 0,0 0 1 0 0,1 0 0 0 0,1 0 0 0 0,-1 0 0 0 0,2-1 0 0 0,-1 1 0 0 0,2-1-1 0 0,-1 0 1 0 0,12 14 0 0 0,-15-22-217 0 0,1 0 0 0 0,0-1 0 0 0,0 1 0 0 0,0-1 0 0 0,0 1 0 0 0,0-1-1 0 0,0 0 1 0 0,1 0 0 0 0,-1-1 0 0 0,0 1 0 0 0,1-1 0 0 0,-1 1 0 0 0,0-1 0 0 0,1 0 0 0 0,-1 0 0 0 0,0-1-1 0 0,1 1 1 0 0,-1-1 0 0 0,0 1 0 0 0,0-1 0 0 0,1 0 0 0 0,-1 0 0 0 0,0-1 0 0 0,0 1 0 0 0,0 0 0 0 0,4-4 0 0 0,9-3-264 0 0,0-2 1 0 0,0 0 0 0 0,17-15-1 0 0,140-137-5186 0 0,-53 46-1017 0 0,-100 98 5265 0 0,-3 3 128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190"/>
    </inkml:context>
    <inkml:brush xml:id="br0">
      <inkml:brushProperty name="width" value="0.05" units="cm"/>
      <inkml:brushProperty name="height" value="0.05" units="cm"/>
      <inkml:brushProperty name="color" value="#E71224"/>
    </inkml:brush>
  </inkml:definitions>
  <inkml:trace contextRef="#ctx0" brushRef="#br0">611 82 716 0 0,'0'-17'1139'0'0,"1"15"-925"0"0,-1-1 0 0 0,0 0 0 0 0,0 1 1 0 0,0-1-1 0 0,0 0 0 0 0,0 1 0 0 0,-1-1 1 0 0,1 0-1 0 0,-1 1 0 0 0,0-1 0 0 0,-1-2 1 0 0,1 3-134 0 0,-1 0 1 0 0,0 0-1 0 0,0 1 1 0 0,0-1 0 0 0,0 1-1 0 0,0-1 1 0 0,0 1-1 0 0,0 0 1 0 0,0-1-1 0 0,-1 1 1 0 0,1 1 0 0 0,0-1-1 0 0,-1 0 1 0 0,1 0-1 0 0,0 1 1 0 0,-4-1 0 0 0,-59-7 757 0 0,36 7-517 0 0,-46 5 0 0 0,-29 12-314 0 0,39-2-301 0 0,-21 9-1091 0 0,66-16 543 0 0,1 0 1 0 0,1 1 0 0 0,0 1 0 0 0,-27 17-1 0 0,22-5-392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570"/>
    </inkml:context>
    <inkml:brush xml:id="br0">
      <inkml:brushProperty name="width" value="0.05" units="cm"/>
      <inkml:brushProperty name="height" value="0.05" units="cm"/>
      <inkml:brushProperty name="color" value="#E71224"/>
    </inkml:brush>
  </inkml:definitions>
  <inkml:trace contextRef="#ctx0" brushRef="#br0">223 32 684 0 0,'0'-1'136'0'0,"0"0"-1"0"0,-1 0 1 0 0,1 0-1 0 0,0 0 1 0 0,0-1-1 0 0,-1 1 1 0 0,1 0-1 0 0,0 0 1 0 0,-1 0-1 0 0,1 0 1 0 0,-1 0-1 0 0,0 0 1 0 0,1 1-1 0 0,-1-1 1 0 0,0 0-1 0 0,1 0 1 0 0,-1 0-1 0 0,0 0 1 0 0,0 1-1 0 0,0-1 1 0 0,1 0-1 0 0,-1 1 1 0 0,-2-2-1 0 0,-32-6 903 0 0,-12 10-872 0 0,24 4 307 0 0,16-3-433 0 0,1 0 0 0 0,0 1 1 0 0,0 0-1 0 0,1 0 0 0 0,-1 0 1 0 0,1 0-1 0 0,0 1 0 0 0,0 0 1 0 0,0 0-1 0 0,1 0 0 0 0,-1 1 1 0 0,1 0-1 0 0,1-1 0 0 0,-1 1 1 0 0,1 1-1 0 0,0-1 0 0 0,-3 11 1 0 0,2-2 200 0 0,0 0 0 0 0,2 0 0 0 0,0 1 0 0 0,0-1 0 0 0,2 1 1 0 0,0-1-1 0 0,0 1 0 0 0,2-1 0 0 0,0 1 0 0 0,1-1 0 0 0,0 0 1 0 0,1 0-1 0 0,6 15 0 0 0,7-6 1258 0 0,-17-23-1420 0 0,1-1 0 0 0,0 1 0 0 0,-1-1 0 0 0,1 0-1 0 0,-1 1 1 0 0,1-1 0 0 0,0 0 0 0 0,-1 1 0 0 0,1-1 0 0 0,0 0 0 0 0,-1 0 0 0 0,1 0 0 0 0,0 1 0 0 0,0-1 0 0 0,-1 0 0 0 0,1 0 0 0 0,0 0 0 0 0,0 0 0 0 0,-1 0 0 0 0,1 0 0 0 0,0-1 0 0 0,0 1 0 0 0,1-1-1 0 0,0-1 0 0 0,0 1 0 0 0,-1-1 0 0 0,1 1-1 0 0,0-1 1 0 0,-1 1 0 0 0,0-1 0 0 0,1 0 0 0 0,-1 0 0 0 0,0 0 0 0 0,0 0-1 0 0,0 0 1 0 0,0 0 0 0 0,0 0 0 0 0,0 0 0 0 0,-1 0 0 0 0,1-1 0 0 0,-1 1-1 0 0,1-4 1 0 0,2-17-6 0 0,0 0 0 0 0,0-35 0 0 0,-17-98-90 0 0,14 123 143 0 0,6 26-45 0 0,8 17-117 0 0,10 23-688 0 0,4 23-1352 0 0,-1-2-1154 0 0,9 17-2826 0 0,-25-52 4394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937"/>
    </inkml:context>
    <inkml:brush xml:id="br0">
      <inkml:brushProperty name="width" value="0.05" units="cm"/>
      <inkml:brushProperty name="height" value="0.05" units="cm"/>
      <inkml:brushProperty name="color" value="#E71224"/>
    </inkml:brush>
  </inkml:definitions>
  <inkml:trace contextRef="#ctx0" brushRef="#br0">0 121 696 0 0,'3'-8'865'0'0,"7"-14"2161"0"0,-7 7 724 0 0,-1 26 27 0 0,6 11-2258 0 0,3 9-1108 0 0,30 113 397 0 0,-18-71-763 0 0,-10-24-41 0 0,-18-70-152 0 0,-21-89-196 0 0,15 35 253 0 0,8 52 20 0 0,2-1-1 0 0,2-41 1 0 0,-1 62 58 0 0,0 0-1 0 0,0 0 1 0 0,0 0 0 0 0,1-1-1 0 0,0 1 1 0 0,-1 0 0 0 0,1 0 0 0 0,0 0-1 0 0,1 0 1 0 0,-1 0 0 0 0,0 0-1 0 0,1 0 1 0 0,0 0 0 0 0,0 1 0 0 0,-1-1-1 0 0,2 1 1 0 0,-1-1 0 0 0,0 1-1 0 0,0 0 1 0 0,1-1 0 0 0,-1 1-1 0 0,1 0 1 0 0,0 1 0 0 0,-1-1 0 0 0,1 0-1 0 0,0 1 1 0 0,4-2 0 0 0,1 2-443 0 0,-1 0 1 0 0,1 0-1 0 0,-1 1 1 0 0,1-1 0 0 0,-1 2-1 0 0,1-1 1 0 0,-1 1-1 0 0,0 0 1 0 0,1 1 0 0 0,12 4-1 0 0,15-1-3083 0 0,-34-4 3370 0 0,0-1 0 0 0,0-1-1 0 0,1 1 1 0 0,-1 0 0 0 0,0 0 0 0 0,1 0 0 0 0,-1-1 0 0 0,0 1 0 0 0,0 0 0 0 0,1-1 0 0 0,-1 0-1 0 0,0 1 1 0 0,0-1 0 0 0,0 1 0 0 0,0-1 0 0 0,0 0 0 0 0,0 0 0 0 0,0 0 0 0 0,0 0 0 0 0,0 0-1 0 0,0 0 1 0 0,0 0 0 0 0,1-2 0 0 0,3-8-891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286"/>
    </inkml:context>
    <inkml:brush xml:id="br0">
      <inkml:brushProperty name="width" value="0.05" units="cm"/>
      <inkml:brushProperty name="height" value="0.05" units="cm"/>
      <inkml:brushProperty name="color" value="#E71224"/>
    </inkml:brush>
  </inkml:definitions>
  <inkml:trace contextRef="#ctx0" brushRef="#br0">244 61 804 0 0,'-5'-32'2130'0'0,"1"14"287"0"0,3 8 345 0 0,5 15 1727 0 0,13 35-2943 0 0,71 275-1125 0 0,-55-209-2420 0 0,-30-93 1192 0 0,1 0-1 0 0,1 0 1 0 0,0 0 0 0 0,0-1 0 0 0,2 0-1 0 0,-1 0 1 0 0,2-1 0 0 0,-1 0 0 0 0,2 0-1 0 0,-1 0 1 0 0,14 12 0 0 0,3-9-884 0 0</inkml:trace>
  <inkml:trace contextRef="#ctx0" brushRef="#br0" timeOffset="1">630 263 4 0 0,'-5'-24'1114'0'0,"5"22"-974"0"0,0 0-1 0 0,0-1 1 0 0,0 1 0 0 0,-1-1 0 0 0,1 1-1 0 0,-1 0 1 0 0,0 0 0 0 0,1-1 0 0 0,-1 1-1 0 0,0 0 1 0 0,-1 0 0 0 0,1 0-1 0 0,0 0 1 0 0,0 0 0 0 0,-1 0 0 0 0,1 0-1 0 0,-1 0 1 0 0,0 0 0 0 0,1 1-1 0 0,-1-1 1 0 0,0 1 0 0 0,0-1 0 0 0,0 1-1 0 0,0 0 1 0 0,0 0 0 0 0,0 0 0 0 0,-1 0-1 0 0,1 0 1 0 0,0 0 0 0 0,-1 1-1 0 0,-3-2 1 0 0,-10 0 229 0 0,0 0 0 0 0,0 1-1 0 0,1 0 1 0 0,-1 1 0 0 0,-31 5 0 0 0,-83 21 341 0 0,95-18-629 0 0,29-6-99 0 0,-40 8-280 0 0,-47 17-1 0 0,81-22-143 0 0,0 0-1 0 0,0 0 1 0 0,0 1 0 0 0,0 1-1 0 0,1 0 1 0 0,0 0 0 0 0,0 1-1 0 0,-16 16 1 0 0,25-22 282 0 0,0 0 0 0 0,0 0 0 0 0,1 0 0 0 0,-1 0 0 0 0,0 1 0 0 0,1-1 1 0 0,0 0-1 0 0,0 1 0 0 0,-1-1 0 0 0,1 0 0 0 0,1 1 0 0 0,-1 0 0 0 0,0-1 0 0 0,1 1 0 0 0,-1 2 0 0 0,4 16-966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604"/>
    </inkml:context>
    <inkml:brush xml:id="br0">
      <inkml:brushProperty name="width" value="0.05" units="cm"/>
      <inkml:brushProperty name="height" value="0.05" units="cm"/>
      <inkml:brushProperty name="color" value="#E71224"/>
    </inkml:brush>
  </inkml:definitions>
  <inkml:trace contextRef="#ctx0" brushRef="#br0">1 113 1068 0 0,'61'1'7486'0'0,"38"-1"-2187"0"0,-76-1-5515 0 0,1-1 1 0 0,-1-1-1 0 0,0-1 1 0 0,32-10-1 0 0,34-23-3663 0 0,-66 26 2074 0 0,1 1 0 0 0,0 1 1 0 0,37-8-1 0 0,-21 11 324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9.948"/>
    </inkml:context>
    <inkml:brush xml:id="br0">
      <inkml:brushProperty name="width" value="0.05" units="cm"/>
      <inkml:brushProperty name="height" value="0.05" units="cm"/>
      <inkml:brushProperty name="color" value="#E71224"/>
    </inkml:brush>
  </inkml:definitions>
  <inkml:trace contextRef="#ctx0" brushRef="#br0">227 1 724 0 0,'5'0'3658'0'0,"-10"-1"-1465"0"0,-25 2-705 0 0,17-1-1409 0 0,1 0 1 0 0,-1 2 0 0 0,0-1 0 0 0,-15 5 0 0 0,21-2-13 0 0,-1-1 0 0 0,1 1 1 0 0,0 0-1 0 0,0 1 0 0 0,0 0 0 0 0,1 0 0 0 0,0 0 1 0 0,0 1-1 0 0,0 0 0 0 0,1 0 0 0 0,-1 1 0 0 0,2-1 1 0 0,-1 1-1 0 0,1 0 0 0 0,0 0 0 0 0,0 1 0 0 0,1-1 1 0 0,0 1-1 0 0,0 0 0 0 0,1 0 0 0 0,0 0 0 0 0,0 0 0 0 0,1 0 1 0 0,0 0-1 0 0,0 14 0 0 0,1-2 188 0 0,0 1 0 0 0,1 0 1 0 0,2 0-1 0 0,8 38 0 0 0,16 25 975 0 0,-26-83-1169 0 0,-1 1 0 0 0,1 0 1 0 0,0-1-1 0 0,0 1 1 0 0,-1 0-1 0 0,1-1 1 0 0,0 1-1 0 0,0-1 0 0 0,0 1 1 0 0,1-1-1 0 0,-1 0 1 0 0,0 1-1 0 0,1-1 1 0 0,-1 0-1 0 0,0 0 0 0 0,1 0 1 0 0,1 1-1 0 0,-2-2-30 0 0,0 0 0 0 0,0 0 0 0 0,0 0 0 0 0,0 0-1 0 0,0 0 1 0 0,0 0 0 0 0,-1 0 0 0 0,1 0 0 0 0,0 0-1 0 0,0-1 1 0 0,0 1 0 0 0,0 0 0 0 0,-1-1 0 0 0,1 1 0 0 0,0 0-1 0 0,0-1 1 0 0,-1 1 0 0 0,1-1 0 0 0,0 1 0 0 0,-1-1-1 0 0,1 0 1 0 0,0 1 0 0 0,-1-1 0 0 0,2-1 0 0 0,1-3 20 0 0,1 0 0 0 0,-1-1 0 0 0,0 0 0 0 0,0 0 0 0 0,0 0 0 0 0,-1 0 0 0 0,3-11 0 0 0,22-165-14 0 0,-21 124-20 0 0,-6 55-3 0 0,1-1 0 0 0,-1 1-1 0 0,1 0 1 0 0,0 0-1 0 0,0 0 1 0 0,0 0 0 0 0,0-1-1 0 0,0 1 1 0 0,1 1-1 0 0,-1-1 1 0 0,1 0 0 0 0,0 0-1 0 0,0 0 1 0 0,3-3-1 0 0,-4 5-25 0 0,0 1 0 0 0,1-1 0 0 0,-1 0 0 0 0,0 1 0 0 0,1-1 0 0 0,-1 1 1 0 0,1-1-1 0 0,-1 1 0 0 0,0 0 0 0 0,1 0 0 0 0,-1 0 0 0 0,1 0 0 0 0,-1 0 0 0 0,1 0 0 0 0,-1 0 0 0 0,0 0 0 0 0,1 0 0 0 0,-1 1 0 0 0,1-1 0 0 0,-1 0 0 0 0,0 1 0 0 0,1-1 0 0 0,-1 1 0 0 0,0 0 0 0 0,1-1 0 0 0,-1 1 0 0 0,0 0 0 0 0,0 0 0 0 0,0 0 0 0 0,0 0 0 0 0,0 0 0 0 0,0 0 0 0 0,1 2 0 0 0,38 37-2228 0 0,-33-32 1262 0 0,0 0 0 0 0,1 0-1 0 0,0-1 1 0 0,0 0 0 0 0,0 0-1 0 0,1-1 1 0 0,0 0-1 0 0,1 0 1 0 0,-1-1 0 0 0,21 8-1 0 0,-10-8-521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302"/>
    </inkml:context>
    <inkml:brush xml:id="br0">
      <inkml:brushProperty name="width" value="0.05" units="cm"/>
      <inkml:brushProperty name="height" value="0.05" units="cm"/>
      <inkml:brushProperty name="color" value="#E71224"/>
    </inkml:brush>
  </inkml:definitions>
  <inkml:trace contextRef="#ctx0" brushRef="#br0">182 48 592 0 0,'1'-17'1109'0'0,"-1"-11"1561"0"0,-7 25-1641 0 0,-8 14-662 0 0,-6 7 50 0 0,2 1 1 0 0,0 0-1 0 0,1 2 0 0 0,1 0 1 0 0,1 1-1 0 0,-25 45 0 0 0,39-63-221 0 0,1 0 0 0 0,-1 0 0 0 0,1 0 1 0 0,0 0-1 0 0,0 0 0 0 0,1 1 0 0 0,-1-1 0 0 0,1 0 0 0 0,0 1 0 0 0,0-1 0 0 0,0 0 1 0 0,1 1-1 0 0,-1-1 0 0 0,1 0 0 0 0,0 0 0 0 0,0 1 0 0 0,1-1 0 0 0,-1 0 0 0 0,1 0 1 0 0,0 0-1 0 0,0-1 0 0 0,0 1 0 0 0,0 0 0 0 0,1-1 0 0 0,0 1 0 0 0,0-1 0 0 0,0 0 1 0 0,0 0-1 0 0,4 3 0 0 0,12 9 92 0 0,1 0 0 0 0,0-2 0 0 0,1-1 0 0 0,29 13 0 0 0,13 9-404 0 0,-51-27 20 0 0,1 2 1 0 0,-2-1-1 0 0,1 1 0 0 0,-1 1 1 0 0,10 11-1 0 0,-19-18-182 0 0,1 0 0 0 0,-1 0 0 0 0,0 0 0 0 0,0 0 0 0 0,0 1 1 0 0,0-1-1 0 0,-1 1 0 0 0,1-1 0 0 0,-1 1 0 0 0,0-1 0 0 0,0 1 0 0 0,-1-1 0 0 0,1 1 0 0 0,-1 0 0 0 0,1 0 0 0 0,-1-1 0 0 0,0 1 0 0 0,0 0 1 0 0,-1 0-1 0 0,1-1 0 0 0,-1 1 0 0 0,0 0 0 0 0,0-1 0 0 0,0 1 0 0 0,-2 3 0 0 0,2-5 89 0 0,0-1 1 0 0,0 1-1 0 0,0-1 0 0 0,0 1 0 0 0,0-1 1 0 0,0 1-1 0 0,0-1 0 0 0,-1 0 0 0 0,1 0 1 0 0,0 0-1 0 0,-1 0 0 0 0,1 0 0 0 0,-1 0 1 0 0,1 0-1 0 0,-1 0 0 0 0,0 0 1 0 0,1-1-1 0 0,-1 1 0 0 0,0-1 0 0 0,1 1 1 0 0,-1-1-1 0 0,0 1 0 0 0,1-1 0 0 0,-1 0 1 0 0,0 0-1 0 0,0 0 0 0 0,0 0 0 0 0,1 0 1 0 0,-1-1-1 0 0,0 1 0 0 0,0 0 0 0 0,1-1 1 0 0,-1 1-1 0 0,0-1 0 0 0,1 0 1 0 0,-3-1-1 0 0,-11-6-852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691"/>
    </inkml:context>
    <inkml:brush xml:id="br0">
      <inkml:brushProperty name="width" value="0.05" units="cm"/>
      <inkml:brushProperty name="height" value="0.05" units="cm"/>
      <inkml:brushProperty name="color" value="#E71224"/>
    </inkml:brush>
  </inkml:definitions>
  <inkml:trace contextRef="#ctx0" brushRef="#br0">1 26 920 0 0,'1'-2'233'0'0,"0"0"0"0"0,1 0-1 0 0,-1 0 1 0 0,0 0 0 0 0,1 1-1 0 0,0-1 1 0 0,-1 1 0 0 0,1-1 0 0 0,0 1-1 0 0,0 0 1 0 0,0-1 0 0 0,-1 1-1 0 0,1 0 1 0 0,1 0 0 0 0,-1 0 0 0 0,0 1-1 0 0,3-2 1 0 0,-4 2-93 0 0,0 0 0 0 0,1 1 0 0 0,-1-1 0 0 0,0 0 0 0 0,0 0 0 0 0,1 1 0 0 0,-1-1 0 0 0,0 1 0 0 0,0-1 0 0 0,0 1 0 0 0,0 0 0 0 0,0-1 0 0 0,0 1 0 0 0,0 0 0 0 0,0 0 0 0 0,0 0 0 0 0,0 0 0 0 0,0 0 0 0 0,0 0-1 0 0,0 0 1 0 0,-1 0 0 0 0,2 1 0 0 0,18 46 2556 0 0,-10-14-1587 0 0,-5-14-642 0 0,19 76 670 0 0,11 104 0 0 0,-10-52-2932 0 0,-23-137 1436 0 0,18 69-3431 0 0,-19-75 3159 0 0,1 0 1 0 0,0 0 0 0 0,1 0 0 0 0,-1-1 0 0 0,1 1 0 0 0,0-1-1 0 0,5 7 1 0 0,4-3-1132 0 0,2-6 260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072"/>
    </inkml:context>
    <inkml:brush xml:id="br0">
      <inkml:brushProperty name="width" value="0.05" units="cm"/>
      <inkml:brushProperty name="height" value="0.05" units="cm"/>
      <inkml:brushProperty name="color" value="#E71224"/>
    </inkml:brush>
  </inkml:definitions>
  <inkml:trace contextRef="#ctx0" brushRef="#br0">80 10 444 0 0,'8'-9'2543'0'0,"-12"9"-776"0"0,-17 19-24 0 0,-3 18 323 0 0,-5 21 1324 0 0,27-52-3220 0 0,0-1 0 0 0,1 0 1 0 0,0 1-1 0 0,-1-1 0 0 0,2 1 1 0 0,-1 0-1 0 0,1-1 0 0 0,0 1 1 0 0,0-1-1 0 0,0 1 0 0 0,1 0 1 0 0,0-1-1 0 0,0 1 0 0 0,0-1 1 0 0,1 1-1 0 0,0-1 0 0 0,2 6 1 0 0,-2-10-179 0 0,-1 1 1 0 0,0-1-1 0 0,0 1 1 0 0,0-1-1 0 0,0 0 1 0 0,1 0-1 0 0,-1 1 1 0 0,1-1-1 0 0,-1 0 0 0 0,1 0 1 0 0,-1-1-1 0 0,1 1 1 0 0,0 0-1 0 0,-1 0 1 0 0,1-1-1 0 0,0 1 1 0 0,0-1-1 0 0,-1 0 1 0 0,1 1-1 0 0,0-1 1 0 0,0 0-1 0 0,0 0 1 0 0,-1 0-1 0 0,1 0 1 0 0,0 0-1 0 0,0-1 1 0 0,0 1-1 0 0,-1 0 0 0 0,1-1 1 0 0,0 1-1 0 0,0-1 1 0 0,2-1-1 0 0,8-3-434 0 0,1 0 0 0 0,-1-1 0 0 0,13-8-1 0 0,-18 10 45 0 0,53-33-2529 0 0,-36 21 1129 0 0,2 1 0 0 0,0 1 0 0 0,47-19 0 0 0,-33 21 394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407"/>
    </inkml:context>
    <inkml:brush xml:id="br0">
      <inkml:brushProperty name="width" value="0.05" units="cm"/>
      <inkml:brushProperty name="height" value="0.05" units="cm"/>
      <inkml:brushProperty name="color" value="#E71224"/>
    </inkml:brush>
  </inkml:definitions>
  <inkml:trace contextRef="#ctx0" brushRef="#br0">621 226 116 0 0,'2'-4'242'0'0,"0"0"0"0"0,0 1-1 0 0,0-1 1 0 0,-1 0 0 0 0,1 0 0 0 0,-1 0 0 0 0,0 0 0 0 0,-1 0-1 0 0,1-1 1 0 0,0 1 0 0 0,-1 0 0 0 0,0 0 0 0 0,0-1 0 0 0,-1 1-1 0 0,1 0 1 0 0,-1 0 0 0 0,0 0 0 0 0,0 0 0 0 0,-1-5 0 0 0,-1 3-82 0 0,0 0 0 0 0,-1 1 1 0 0,1-1-1 0 0,-1 1 1 0 0,0-1-1 0 0,-1 1 1 0 0,1 0-1 0 0,-1 1 1 0 0,0-1-1 0 0,0 1 0 0 0,-7-4 1 0 0,-3-2 9 0 0,0 1 0 0 0,-1 0 1 0 0,0 2-1 0 0,-28-10 0 0 0,-22 0 748 0 0,53 15-783 0 0,0 0 0 0 0,0 1-1 0 0,0 0 1 0 0,0 1 0 0 0,0 1-1 0 0,0 0 1 0 0,0 1 0 0 0,1 0-1 0 0,-1 1 1 0 0,0 0-1 0 0,1 1 1 0 0,-13 6 0 0 0,16-5 64 0 0,0 0 0 0 0,0 0 0 0 0,0 1 0 0 0,1 0 0 0 0,0 0 1 0 0,0 1-1 0 0,0 0 0 0 0,1 1 0 0 0,0 0 0 0 0,1 0 0 0 0,0 0 0 0 0,0 1 1 0 0,0 0-1 0 0,1 0 0 0 0,-6 15 0 0 0,2 3 123 0 0,1 1 1 0 0,1-1-1 0 0,2 1 1 0 0,0 0 0 0 0,2 0-1 0 0,1 1 1 0 0,3 42-1 0 0,15 94 110 0 0,1-59-256 0 0,45 207-137 0 0,0-111-2890 0 0,-60-197 2634 0 0,26 54-3224 0 0,-27-56 3087 0 0,1-1-1 0 0,-1 1 0 0 0,1-1 1 0 0,0 0-1 0 0,0 0 1 0 0,0 0-1 0 0,0 0 0 0 0,0 0 1 0 0,0 0-1 0 0,1 0 1 0 0,-1-1-1 0 0,1 1 0 0 0,-1-1 1 0 0,1 0-1 0 0,0 1 1 0 0,-1-1-1 0 0,1 0 0 0 0,0-1 1 0 0,4 2-1 0 0,13-3-1507 0 0</inkml:trace>
  <inkml:trace contextRef="#ctx0" brushRef="#br0" timeOffset="1">449 1040 248 0 0,'7'-17'1439'0'0,"1"-8"2266"0"0,-9 24-3619 0 0,0 0 0 0 0,1 0 0 0 0,-1 1 0 0 0,0-1 0 0 0,0 0 0 0 0,0 1 1 0 0,1-1-1 0 0,-1 0 0 0 0,0 1 0 0 0,0-1 0 0 0,0 1 0 0 0,0-1 0 0 0,0 1 1 0 0,0 0-1 0 0,0-1 0 0 0,0 1 0 0 0,0 0 0 0 0,0 0 0 0 0,0 0 0 0 0,0 0 1 0 0,-1 0-1 0 0,1 0 0 0 0,0 0 0 0 0,0 0 0 0 0,0 0 0 0 0,-1 1 0 0 0,-37 2 319 0 0,0 1 0 0 0,1 3-1 0 0,0 1 1 0 0,0 2-1 0 0,-44 17 1 0 0,-3 9-1576 0 0,77-32 674 0 0,0 0 0 0 0,0 1 0 0 0,1 0 0 0 0,-1 1 0 0 0,1-1 0 0 0,1 1 0 0 0,-1 1 0 0 0,-5 6 0 0 0,11-12 342 0 0,0 0 0 0 0,1 0 0 0 0,-1 1 0 0 0,0-1-1 0 0,1 0 1 0 0,-1 0 0 0 0,1 1 0 0 0,-1-1 0 0 0,1 0 0 0 0,0 1 0 0 0,0-1-1 0 0,-1 0 1 0 0,1 1 0 0 0,0-1 0 0 0,0 1 0 0 0,0-1 0 0 0,1 0 0 0 0,-1 2-1 0 0,4 11-1089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768"/>
    </inkml:context>
    <inkml:brush xml:id="br0">
      <inkml:brushProperty name="width" value="0.05" units="cm"/>
      <inkml:brushProperty name="height" value="0.05" units="cm"/>
      <inkml:brushProperty name="color" value="#E71224"/>
    </inkml:brush>
  </inkml:definitions>
  <inkml:trace contextRef="#ctx0" brushRef="#br0">288 54 300 0 0,'0'-2'98'0'0,"-1"-1"-1"0"0,1 1 1 0 0,-1-1-1 0 0,1 1 1 0 0,-1 0 0 0 0,0-1-1 0 0,0 1 1 0 0,0 0-1 0 0,0 0 1 0 0,0-1 0 0 0,0 1-1 0 0,-1 0 1 0 0,1 0 0 0 0,-1 0-1 0 0,1 1 1 0 0,-1-1-1 0 0,0 0 1 0 0,0 1 0 0 0,0-1-1 0 0,0 1 1 0 0,0-1-1 0 0,0 1 1 0 0,0 0 0 0 0,0 0-1 0 0,-1 0 1 0 0,1 0-1 0 0,0 0 1 0 0,-1 1 0 0 0,1-1-1 0 0,-1 1 1 0 0,1-1-1 0 0,0 1 1 0 0,-1 0 0 0 0,1 0-1 0 0,-4 0 1 0 0,-5 0 186 0 0,0 0 1 0 0,0 0-1 0 0,0 1 0 0 0,0 1 1 0 0,0-1-1 0 0,-17 7 1 0 0,21-6-25 0 0,-1 1 1 0 0,1 1 0 0 0,-1-1 0 0 0,1 1 0 0 0,0 0 0 0 0,1 1 0 0 0,-1 0-1 0 0,1 0 1 0 0,0 0 0 0 0,0 1 0 0 0,0 0 0 0 0,1 0 0 0 0,0 1 0 0 0,0-1 0 0 0,0 1-1 0 0,1 0 1 0 0,0 0 0 0 0,1 0 0 0 0,0 1 0 0 0,0-1 0 0 0,0 1 0 0 0,1 0 0 0 0,-2 9-1 0 0,2-4-48 0 0,1-1 0 0 0,0 1 0 0 0,1-1 0 0 0,0 1-1 0 0,1-1 1 0 0,1 1 0 0 0,0-1 0 0 0,0 1-1 0 0,1-1 1 0 0,1 0 0 0 0,0 0 0 0 0,0-1 0 0 0,2 1-1 0 0,8 14 1 0 0,-14-25-189 0 0,1 0 1 0 0,-1 0-1 0 0,1 0 0 0 0,-1 0 1 0 0,1 0-1 0 0,0 0 1 0 0,-1 0-1 0 0,1 0 0 0 0,0 0 1 0 0,0 0-1 0 0,-1 0 0 0 0,1-1 1 0 0,0 1-1 0 0,0 0 0 0 0,0-1 1 0 0,0 1-1 0 0,0-1 0 0 0,0 1 1 0 0,0-1-1 0 0,0 1 1 0 0,1-1-1 0 0,-1 0 0 0 0,0 1 1 0 0,0-1-1 0 0,0 0 0 0 0,0 0 1 0 0,0 0-1 0 0,1 0 0 0 0,-1 0 1 0 0,0 0-1 0 0,0 0 0 0 0,0 0 1 0 0,0-1-1 0 0,0 1 1 0 0,0 0-1 0 0,1-1 0 0 0,-1 1 1 0 0,0-1-1 0 0,0 1 0 0 0,0-1 1 0 0,0 1-1 0 0,0-1 0 0 0,0 0 1 0 0,-1 0-1 0 0,1 1 0 0 0,0-1 1 0 0,0 0-1 0 0,0 0 0 0 0,-1 0 1 0 0,2-2-1 0 0,3-2-5 0 0,-1-1 0 0 0,-1 1 1 0 0,1-1-1 0 0,-1 0 0 0 0,0 0 0 0 0,0-1 0 0 0,2-6 0 0 0,15-92-137 0 0,-9 39 11 0 0,-11 65 107 0 0,0 0 0 0 0,0 1 0 0 0,0-1 0 0 0,0 0 0 0 0,0 1-1 0 0,0-1 1 0 0,1 0 0 0 0,-1 1 0 0 0,0-1 0 0 0,0 0 0 0 0,0 1-1 0 0,1-1 1 0 0,-1 0 0 0 0,0 1 0 0 0,1-1 0 0 0,-1 1 0 0 0,1-1-1 0 0,-1 1 1 0 0,0-1 0 0 0,1 1 0 0 0,-1-1 0 0 0,1 1 0 0 0,0-1-1 0 0,-1 1 1 0 0,1-1 0 0 0,-1 1 0 0 0,1 0 0 0 0,-1-1 0 0 0,1 1-1 0 0,0 0 1 0 0,-1 0 0 0 0,1 0 0 0 0,0-1 0 0 0,0 1 0 0 0,1 1-7 0 0,0-1 1 0 0,-1 1-1 0 0,1 0 0 0 0,0 0 1 0 0,-1 0-1 0 0,0 0 1 0 0,1 0-1 0 0,-1 0 1 0 0,1 0-1 0 0,-1 0 1 0 0,0 0-1 0 0,2 4 0 0 0,32 46-439 0 0,-24-32 102 0 0,0 1-1348 0 0,0 0 0 0 0,12 35-1 0 0,-14-37-1050 0 0,-8-17 2606 0 0,-1-1 0 0 0,0 1 0 0 0,1-1 0 0 0,-1 0 0 0 0,0 1 0 0 0,1-1 0 0 0,-1 0 0 0 0,1 1 0 0 0,-1-1 0 0 0,0 0 0 0 0,1 0 0 0 0,-1 1 0 0 0,1-1 0 0 0,-1 0 0 0 0,1 0 0 0 0,-1 0-1 0 0,1 1 1 0 0,-1-1 0 0 0,1 0 0 0 0,-1 0 0 0 0,1 0 0 0 0,-1 0 0 0 0,1 0 0 0 0,-1 0 0 0 0,1 0 0 0 0,-1 0 0 0 0,1 0 0 0 0,-1-1 0 0 0,1 1 0 0 0,-1 0 0 0 0,1 0 0 0 0,-1 0 0 0 0,1-1 0 0 0,-1 1 0 0 0,1 0 0 0 0,-1 0 0 0 0,0-1 0 0 0,1 1 0 0 0,9-9-1403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797"/>
    </inkml:context>
    <inkml:brush xml:id="br0">
      <inkml:brushProperty name="width" value="0.05" units="cm"/>
      <inkml:brushProperty name="height" value="0.05" units="cm"/>
      <inkml:brushProperty name="color" value="#E71224"/>
    </inkml:brush>
  </inkml:definitions>
  <inkml:trace contextRef="#ctx0" brushRef="#br0">158 1 12 0 0,'-4'6'3099'0'0,"-8"12"-2069"0"0,1-7-358 0 0,-73 82 2785 0 0,57-52-2530 0 0,14-13-399 0 0,12-26-496 0 0,0 0-1 0 0,0 0 1 0 0,0 1 0 0 0,1-1-1 0 0,-1 0 1 0 0,1 0 0 0 0,-1 0-1 0 0,1 1 1 0 0,0-1 0 0 0,0 0-1 0 0,0 0 1 0 0,0 1 0 0 0,0-1-1 0 0,1 0 1 0 0,-1 0 0 0 0,1 0-1 0 0,-1 1 1 0 0,1-1 0 0 0,1 3-1 0 0,-1-4-4 0 0,1 1 0 0 0,-1-1 0 0 0,0 0-1 0 0,0 1 1 0 0,1-1 0 0 0,-1 0 0 0 0,1 0 0 0 0,-1 0-1 0 0,1 0 1 0 0,0-1 0 0 0,-1 1 0 0 0,1 0-1 0 0,0-1 1 0 0,0 1 0 0 0,-1-1 0 0 0,1 1-1 0 0,0-1 1 0 0,3 0 0 0 0,1 0-11 0 0,1 0 0 0 0,-1 0-1 0 0,0-1 1 0 0,0 0 0 0 0,0 0 0 0 0,0-1 0 0 0,0 0-1 0 0,0 0 1 0 0,-1 0 0 0 0,1 0 0 0 0,0-1 0 0 0,-1 0 0 0 0,6-4-1 0 0,-2-1-39 0 0,0 0-1 0 0,0 0 1 0 0,0-1 0 0 0,-1 0-1 0 0,-1-1 1 0 0,0 1-1 0 0,12-22 1 0 0,-1-13-54 0 0,-10 12-3 0 0,-7 31 34 0 0,-1-1 0 0 0,0 0 1 0 0,0 1-1 0 0,0-1 0 0 0,0 0 0 0 0,0 1 0 0 0,0-1 0 0 0,0 0 0 0 0,0 1 0 0 0,0-1 0 0 0,-1 1 0 0 0,1-1 0 0 0,-1 0 0 0 0,1 1 0 0 0,-1-1 0 0 0,0 1 1 0 0,1-1-1 0 0,-1 1 0 0 0,0 0 0 0 0,0-1 0 0 0,0 1 0 0 0,-3-3 0 0 0,2 2-128 0 0,-1 0-1 0 0,0 1 1 0 0,0-1-1 0 0,0 0 1 0 0,0 1 0 0 0,0-1-1 0 0,0 1 1 0 0,-1 0 0 0 0,1 0-1 0 0,-6 0 1 0 0,0-1-495 0 0,-1 1 0 0 0,1 1 0 0 0,0 0 1 0 0,-13 1-1 0 0,-9 6-2141 0 0,21-3 1857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2.198"/>
    </inkml:context>
    <inkml:brush xml:id="br0">
      <inkml:brushProperty name="width" value="0.05" units="cm"/>
      <inkml:brushProperty name="height" value="0.05" units="cm"/>
      <inkml:brushProperty name="color" value="#E71224"/>
    </inkml:brush>
  </inkml:definitions>
  <inkml:trace contextRef="#ctx0" brushRef="#br0">0 540 92 0 0,'2'1'257'0'0,"-1"0"0"0"0,1 0-1 0 0,0 0 1 0 0,0-1 0 0 0,-1 1 0 0 0,1-1 0 0 0,0 1-1 0 0,0-1 1 0 0,-1 0 0 0 0,1 0 0 0 0,0 0 0 0 0,0 0-1 0 0,0 0 1 0 0,-1 0 0 0 0,1 0 0 0 0,0-1 0 0 0,0 1-1 0 0,-1 0 1 0 0,3-2 0 0 0,-3 2-135 0 0,0-1 0 0 0,-1 0-1 0 0,1 0 1 0 0,0 0 0 0 0,0 0 0 0 0,-1 0 0 0 0,1 0 0 0 0,-1 0-1 0 0,1 0 1 0 0,-1 0 0 0 0,1 0 0 0 0,-1 0 0 0 0,0 0 0 0 0,1 0-1 0 0,-1-1 1 0 0,0 1 0 0 0,0 0 0 0 0,0 0 0 0 0,0 0 0 0 0,0 0-1 0 0,0 0 1 0 0,0-1 0 0 0,-1 1 0 0 0,1 0 0 0 0,0 0 0 0 0,0 0-1 0 0,-1 0 1 0 0,1 0 0 0 0,-1 0 0 0 0,0-1 0 0 0,-8-26 1097 0 0,-9-48 0 0 0,15 56-993 0 0,1 0-1 0 0,1 0 1 0 0,0 0-1 0 0,1 0 1 0 0,6-33-1 0 0,-4 39-529 0 0,1 0 0 0 0,1 0-1 0 0,1 0 1 0 0,0 0 0 0 0,1 1-1 0 0,11-20 1 0 0,-9 20-471 0 0,1 1 0 0 0,0 0 0 0 0,0 1-1 0 0,1 0 1 0 0,1 0 0 0 0,0 1 0 0 0,13-9-1 0 0,6-1-945 0 0,-3 3 178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257"/>
    </inkml:context>
    <inkml:brush xml:id="br0">
      <inkml:brushProperty name="width" value="0.05" units="cm"/>
      <inkml:brushProperty name="height" value="0.05" units="cm"/>
      <inkml:brushProperty name="color" value="#E71224"/>
    </inkml:brush>
  </inkml:definitions>
  <inkml:trace contextRef="#ctx0" brushRef="#br0">2 0 452 0 0,'0'31'9422'0'0,"-1"1"-4519"0"0,1 63-3862 0 0,2-32-263 0 0,34 302-416 0 0,-15-177-374 0 0,-8-73 18 0 0,11 55 8 0 0,-20-151-19 0 0,1 11 36 0 0,-4-30-29 0 0,-1 0 0 0 0,0 0 0 0 0,0 0-1 0 0,0 0 1 0 0,0 0 0 0 0,0 0 0 0 0,0 0-1 0 0,0 0 1 0 0,0 0 0 0 0,0 0 0 0 0,1 0 0 0 0,-1-1-1 0 0,0 1 1 0 0,0 0 0 0 0,0 0 0 0 0,0 0-1 0 0,0 0 1 0 0,0 0 0 0 0,1 0 0 0 0,-1 0-1 0 0,0 0 1 0 0,0 0 0 0 0,0 0 0 0 0,0 0 0 0 0,0 0-1 0 0,0 0 1 0 0,1 0 0 0 0,-1 0 0 0 0,0 0-1 0 0,0 0 1 0 0,0 1 0 0 0,0-1 0 0 0,0 0 0 0 0,0 0-1 0 0,0 0 1 0 0,1 0 0 0 0,-1 0 0 0 0,0 0-1 0 0,0 0 1 0 0,0 0 0 0 0,0 0 0 0 0,0 0-1 0 0,0 0 1 0 0,0 1 0 0 0,0-1 0 0 0,0 0 0 0 0,0 0-1 0 0,0 0 1 0 0,1 0 0 0 0,-1 0 0 0 0,0 0-1 0 0,0 1 1 0 0,0-1 0 0 0,0 0 0 0 0,0 0 0 0 0,5-14 39 0 0,0-98-99 0 0,17-56-39 0 0,-22 166 109 0 0,0 1 0 0 0,0-1 0 0 0,1 1 1 0 0,-1-1-1 0 0,0 1 0 0 0,1 0 0 0 0,-1-1 0 0 0,1 1 0 0 0,0-1 0 0 0,-1 1 0 0 0,1 0 0 0 0,0 0 0 0 0,0-1 0 0 0,0 1 0 0 0,0 0 0 0 0,0 0 1 0 0,0 0-1 0 0,0 0 0 0 0,0 0 0 0 0,0 0 0 0 0,0 0 0 0 0,1 1 0 0 0,-1-1 0 0 0,0 0 0 0 0,3 0 0 0 0,-2 0 5 0 0,1 1 0 0 0,-1 0-1 0 0,1 0 1 0 0,-1 0 0 0 0,1 0-1 0 0,-1 1 1 0 0,1-1-1 0 0,0 1 1 0 0,-1-1 0 0 0,0 1-1 0 0,1 0 1 0 0,-1 0 0 0 0,4 2-1 0 0,26 16 95 0 0,4 11-103 0 0,20 34-298 0 0,14 46-2151 0 0,-23-34-5257 0 0,-22-55 1864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628"/>
    </inkml:context>
    <inkml:brush xml:id="br0">
      <inkml:brushProperty name="width" value="0.05" units="cm"/>
      <inkml:brushProperty name="height" value="0.05" units="cm"/>
      <inkml:brushProperty name="color" value="#E71224"/>
    </inkml:brush>
  </inkml:definitions>
  <inkml:trace contextRef="#ctx0" brushRef="#br0">0 578 208 0 0,'50'-38'5357'0'0,"-37"29"-4467"0"0,-1 0-1 0 0,0-1 1 0 0,0 0-1 0 0,-1-1 1 0 0,10-12-1 0 0,30-55 1000 0 0,-43 62-1728 0 0,0 0 1 0 0,0-1-1 0 0,-2 0 1 0 0,0 0-1 0 0,6-31 1 0 0,-7 16-123 0 0,0 10-87 0 0,-2 1 0 0 0,0-1 0 0 0,-2 0 0 0 0,0 0 0 0 0,-3-27 0 0 0,2 43-237 0 0,-1-1 0 0 0,0 1 0 0 0,-1-1 0 0 0,0 1 0 0 0,0 0-1 0 0,0 0 1 0 0,-5-10 0 0 0,7 16 219 0 0,-1-1-1 0 0,1 0 0 0 0,-1 1 1 0 0,1-1-1 0 0,-1 1 1 0 0,1-1-1 0 0,-1 1 0 0 0,0-1 1 0 0,1 1-1 0 0,-1-1 1 0 0,0 1-1 0 0,1-1 0 0 0,-1 1 1 0 0,0 0-1 0 0,1-1 1 0 0,-1 1-1 0 0,0 0 1 0 0,0 0-1 0 0,1-1 0 0 0,-1 1 1 0 0,0 0-1 0 0,0 0 1 0 0,0 0-1 0 0,1 0 0 0 0,-3 0 1 0 0,1 1 9 0 0,0 0 1 0 0,0 0-1 0 0,0 0 0 0 0,-1 0 1 0 0,1 1-1 0 0,1-1 0 0 0,-1 1 1 0 0,0-1-1 0 0,0 1 1 0 0,0-1-1 0 0,1 1 0 0 0,-1 0 1 0 0,-1 3-1 0 0,-8 11 26 0 0,0 0 1 0 0,2 1-1 0 0,0 1 0 0 0,0-1 1 0 0,2 2-1 0 0,0-1 0 0 0,2 1 1 0 0,0 0-1 0 0,0 0 0 0 0,2 0 1 0 0,-2 31-1 0 0,4-17 263 0 0,1 0-1 0 0,1 0 1 0 0,2-1-1 0 0,1 1 1 0 0,2-1-1 0 0,11 37 1 0 0,-16-65-155 0 0,0 0-1 0 0,0-1 1 0 0,0 1 0 0 0,1-1 0 0 0,-1 1-1 0 0,1-1 1 0 0,0 0 0 0 0,0 1 0 0 0,0-1-1 0 0,0 0 1 0 0,1 0 0 0 0,-1-1-1 0 0,1 1 1 0 0,-1 0 0 0 0,1-1 0 0 0,0 0-1 0 0,0 1 1 0 0,0-1 0 0 0,1 0 0 0 0,-1-1-1 0 0,5 3 1 0 0,-5-3-8 0 0,0-1 0 0 0,1 1 0 0 0,-1-1 0 0 0,1 0 0 0 0,-1 0 0 0 0,0 0 0 0 0,1 0 0 0 0,-1 0 0 0 0,0-1 0 0 0,1 0 0 0 0,-1 1 0 0 0,4-3 0 0 0,28-14-5 0 0,-20 7-218 0 0,-1-1 1 0 0,21-20-1 0 0,-14 8-494 0 0,-1 0 0 0 0,21-32 0 0 0,69-131-5481 0 0,-80 120 3578 0 0,-20 33 1460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
    </inkml:context>
    <inkml:brush xml:id="br0">
      <inkml:brushProperty name="width" value="0.05" units="cm"/>
      <inkml:brushProperty name="height" value="0.05" units="cm"/>
      <inkml:brushProperty name="color" value="#E71224"/>
    </inkml:brush>
  </inkml:definitions>
  <inkml:trace contextRef="#ctx0" brushRef="#br0">0 8 1088 0 0,'3'-7'3871'0'0,"4"16"-1515"0"0,4 18-383 0 0,50 223 3020 0 0,-7-24-4885 0 0,-19-77-561 0 0,-6-6-1725 0 0,17 64-6566 0 0,-36-182 7162 0 0,0-5 254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342"/>
    </inkml:context>
    <inkml:brush xml:id="br0">
      <inkml:brushProperty name="width" value="0.05" units="cm"/>
      <inkml:brushProperty name="height" value="0.05" units="cm"/>
      <inkml:brushProperty name="color" value="#E71224"/>
    </inkml:brush>
  </inkml:definitions>
  <inkml:trace contextRef="#ctx0" brushRef="#br0">74 492 300 0 0,'48'136'4084'0'0,"-24"-63"-3053"0"0,-13-11-180 0 0,-13-50-462 0 0,-6-41-277 0 0,-25-120 48 0 0,-25-126-165 0 0,35 90 378 0 0,23 145-53 0 0,1 30 108 0 0,0 1-1 0 0,0 0 1 0 0,1 0-1 0 0,0 0 1 0 0,5-10-1 0 0,-6 17-300 0 0,-1 0 0 0 0,1 0-1 0 0,0 0 1 0 0,0 0 0 0 0,0 0-1 0 0,0 0 1 0 0,1 1 0 0 0,-1-1-1 0 0,0 0 1 0 0,1 1 0 0 0,-1-1-1 0 0,1 1 1 0 0,0 0 0 0 0,-1-1-1 0 0,1 1 1 0 0,0 0 0 0 0,0 0-1 0 0,3-1 1 0 0,-3 2-74 0 0,1 0 0 0 0,-1 0 0 0 0,1 0 0 0 0,-1 0 0 0 0,1 0 0 0 0,-1 0 0 0 0,0 1 0 0 0,1-1 0 0 0,-1 1-1 0 0,1 0 1 0 0,-1 0 0 0 0,0 0 0 0 0,0 0 0 0 0,1 0 0 0 0,-1 0 0 0 0,0 1 0 0 0,0-1 0 0 0,0 1 0 0 0,3 3 0 0 0,0-2-43 0 0,-1 1 0 0 0,0 0-1 0 0,-1 1 1 0 0,1-1 0 0 0,-1 1 0 0 0,1-1 0 0 0,3 9 0 0 0,-3-4-4 0 0,0 1-1 0 0,-1 0 1 0 0,0 0 0 0 0,0 0 0 0 0,-1 0-1 0 0,2 15 1 0 0,-3-4-352 0 0,-1 0-1 0 0,0 1 1 0 0,-2-1 0 0 0,-7 38-1 0 0,6-47-179 0 0,0 0-1 0 0,-1 0 1 0 0,-1 0-1 0 0,0-1 1 0 0,-1 0-1 0 0,0 0 1 0 0,-12 17-1 0 0,13-21 72 0 0,0-1-1 0 0,-1 1 1 0 0,0-1 0 0 0,0 0-1 0 0,-1 0 1 0 0,1-1 0 0 0,-1 0-1 0 0,0 0 1 0 0,-1-1 0 0 0,1 0-1 0 0,-1 0 1 0 0,-9 3 0 0 0,-9-1-795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738"/>
    </inkml:context>
    <inkml:brush xml:id="br0">
      <inkml:brushProperty name="width" value="0.05" units="cm"/>
      <inkml:brushProperty name="height" value="0.05" units="cm"/>
      <inkml:brushProperty name="color" value="#E71224"/>
    </inkml:brush>
  </inkml:definitions>
  <inkml:trace contextRef="#ctx0" brushRef="#br0">167 484 60 0 0,'2'7'4288'0'0,"1"13"-2496"0"0,-2 36 1119 0 0,1-26-2624 0 0,-2 1 1 0 0,-2-1-1 0 0,-5 36 0 0 0,7-66-452 0 0,0 1 0 0 0,0 0 0 0 0,0 0 0 0 0,0-1 0 0 0,0 1 0 0 0,0 0 0 0 0,-1 0 0 0 0,1-1-1 0 0,0 1 1 0 0,-1 0 0 0 0,1 0 0 0 0,0-1 0 0 0,-1 1 0 0 0,1 0 0 0 0,-1-1 0 0 0,1 1 0 0 0,-1-1 0 0 0,1 1 0 0 0,-1 0 0 0 0,1-1-1 0 0,-1 1 1 0 0,1-1 0 0 0,-2 1 0 0 0,1-2-18 0 0,1 1 1 0 0,-1 0-1 0 0,0-1 0 0 0,1 1 1 0 0,-1-1-1 0 0,0 0 0 0 0,1 1 1 0 0,-1-1-1 0 0,0 1 0 0 0,1-1 1 0 0,-1 0-1 0 0,1 0 0 0 0,0 1 0 0 0,-1-1 1 0 0,1 0-1 0 0,-1 0 0 0 0,1 1 1 0 0,0-1-1 0 0,0 0 0 0 0,0 0 1 0 0,-1 0-1 0 0,1-1 0 0 0,-5-18-1297 0 0</inkml:trace>
  <inkml:trace contextRef="#ctx0" brushRef="#br0" timeOffset="1">0 81 956 0 0,'10'-17'1160'0'0,"-4"6"92"0"0,-1 1-276 0 0,0 1-252 0 0,6 4-235 0 0,-6-2-169 0 0,5 2-140 0 0,-5 1-152 0 0,6 1-152 0 0,-1 1-212 0 0,1 0-241 0 0,4-1-259 0 0,-4 1-232 0 0,10 2-68 0 0,-6 0 32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119"/>
    </inkml:context>
    <inkml:brush xml:id="br0">
      <inkml:brushProperty name="width" value="0.05" units="cm"/>
      <inkml:brushProperty name="height" value="0.05" units="cm"/>
      <inkml:brushProperty name="color" value="#E71224"/>
    </inkml:brush>
  </inkml:definitions>
  <inkml:trace contextRef="#ctx0" brushRef="#br0">108 77 348 0 0,'2'-7'575'0'0,"0"1"-1"0"0,0 0 1 0 0,-1-1-1 0 0,0 1 1 0 0,0-12-1 0 0,-1 17-517 0 0,0 0 0 0 0,1 0 1 0 0,-1 0-1 0 0,0 0 0 0 0,0 1 0 0 0,0-1 1 0 0,0 0-1 0 0,0 0 0 0 0,-1 0 0 0 0,1 0 1 0 0,0 0-1 0 0,0 0 0 0 0,0 0 0 0 0,-1 0 0 0 0,1 1 1 0 0,-1-1-1 0 0,1 0 0 0 0,-1 0 0 0 0,1 0 1 0 0,-1 1-1 0 0,1-1 0 0 0,-1 0 0 0 0,1 1 1 0 0,-1-1-1 0 0,0 0 0 0 0,0 1 0 0 0,1-1 0 0 0,-1 1 1 0 0,0-1-1 0 0,0 1 0 0 0,1-1 0 0 0,-1 1 1 0 0,0 0-1 0 0,0-1 0 0 0,0 1 0 0 0,0 0 1 0 0,0 0-1 0 0,0 0 0 0 0,0 0 0 0 0,1 0 1 0 0,-1-1-1 0 0,0 2 0 0 0,0-1 0 0 0,0 0 0 0 0,0 0 1 0 0,0 0-1 0 0,0 0 0 0 0,0 0 0 0 0,-1 1 1 0 0,-2 1 61 0 0,1 0 0 0 0,-1 0 0 0 0,1 0 1 0 0,-1 0-1 0 0,1 0 0 0 0,0 1 1 0 0,0-1-1 0 0,0 1 0 0 0,0 0 0 0 0,0 0 1 0 0,0 0-1 0 0,1 1 0 0 0,0-1 1 0 0,-1 0-1 0 0,1 1 0 0 0,1 0 0 0 0,-4 6 1 0 0,-1 7 448 0 0,0 1 1 0 0,-5 26 0 0 0,10-39-425 0 0,-4 32 409 0 0,2 0 0 0 0,2 0-1 0 0,1 0 1 0 0,1 0-1 0 0,3 0 1 0 0,7 38 0 0 0,2 24-229 0 0,8 42-198 0 0,-6-46-397 0 0,-11-72-339 0 0,0-1 0 0 0,8 24 1 0 0,-10-39-123 0 0,0 0 0 0 0,1-1 0 0 0,0 1 0 0 0,0-1 0 0 0,1 0 0 0 0,6 8 0 0 0,-10-14 556 0 0,1 1 1 0 0,-1 0-1 0 0,1-1 1 0 0,0 1-1 0 0,-1-1 1 0 0,1 1-1 0 0,0-1 1 0 0,0 1-1 0 0,-1-1 1 0 0,1 1-1 0 0,0-1 1 0 0,0 0-1 0 0,0 1 1 0 0,0-1-1 0 0,-1 0 1 0 0,1 0-1 0 0,0 0 1 0 0,0 1-1 0 0,0-1 1 0 0,0 0-1 0 0,0 0 1 0 0,0 0-1 0 0,0-1 1 0 0,0 1-1 0 0,-1 0 1 0 0,1 0-1 0 0,0 0 1 0 0,0-1-1 0 0,0 1 1 0 0,0 0-1 0 0,1-1 1 0 0,8-4-1306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483"/>
    </inkml:context>
    <inkml:brush xml:id="br0">
      <inkml:brushProperty name="width" value="0.05" units="cm"/>
      <inkml:brushProperty name="height" value="0.05" units="cm"/>
      <inkml:brushProperty name="color" value="#E71224"/>
    </inkml:brush>
  </inkml:definitions>
  <inkml:trace contextRef="#ctx0" brushRef="#br0">376 33 412 0 0,'0'-1'232'0'0,"0"-1"-1"0"0,1 1 1 0 0,-1 0-1 0 0,0-1 1 0 0,0 1-1 0 0,0 0 1 0 0,0 0-1 0 0,0-1 1 0 0,0 1-1 0 0,-1 0 1 0 0,1-1-1 0 0,0 1 1 0 0,-1 0-1 0 0,1 0 1 0 0,-1 0-1 0 0,1-1 1 0 0,-1 1 0 0 0,1 0-1 0 0,-1 0 1 0 0,0 0-1 0 0,0 0 1 0 0,0 0-1 0 0,1 0 1 0 0,-1 0-1 0 0,-2-1 1 0 0,0 2-32 0 0,0 0 1 0 0,1 0-1 0 0,-1 0 1 0 0,0 0-1 0 0,0 1 0 0 0,0-1 1 0 0,0 1-1 0 0,1 0 1 0 0,-1-1-1 0 0,-4 3 1 0 0,0 0-303 0 0,0-1 200 0 0,-167 51-516 0 0,54-24-5536 0 0,98-24 4553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7.105"/>
    </inkml:context>
    <inkml:brush xml:id="br0">
      <inkml:brushProperty name="width" value="0.05" units="cm"/>
      <inkml:brushProperty name="height" value="0.05" units="cm"/>
      <inkml:brushProperty name="color" value="#E71224"/>
    </inkml:brush>
  </inkml:definitions>
  <inkml:trace contextRef="#ctx0" brushRef="#br0">379 0 572 0 0,'2'3'15912'0'0,"-4"-2"-16639"0"0,-30 4 879 0 0,0 1 1 0 0,1 1 0 0 0,0 2-1 0 0,-40 16 1 0 0,59-19-147 0 0,1 0 0 0 0,-1 0-1 0 0,1 1 1 0 0,0 0 0 0 0,1 1 0 0 0,0 0-1 0 0,0 1 1 0 0,1 0 0 0 0,0 1 0 0 0,0 0 0 0 0,1 0-1 0 0,0 1 1 0 0,-9 17 0 0 0,11-16 4 0 0,1 0 0 0 0,0 0 1 0 0,1 1-1 0 0,0-1 0 0 0,1 1 0 0 0,0 0 1 0 0,1 0-1 0 0,1 0 0 0 0,0 1 0 0 0,1-1 1 0 0,0 0-1 0 0,1 0 0 0 0,4 21 0 0 0,-3-25 0 0 0,0-1-1 0 0,0 1 0 0 0,1-1 0 0 0,0 0 0 0 0,1 0 0 0 0,0 0 1 0 0,0-1-1 0 0,1 1 0 0 0,0-1 0 0 0,0 0 0 0 0,1 0 0 0 0,0-1 1 0 0,0 0-1 0 0,0 0 0 0 0,1 0 0 0 0,0 0 0 0 0,0-1 1 0 0,0-1-1 0 0,1 1 0 0 0,-1-1 0 0 0,14 5 0 0 0,0-2 4 0 0,-1 2 0 0 0,0 0 0 0 0,-1 1 0 0 0,0 1-1 0 0,24 17 1 0 0,-40-26-22 0 0,1 1 0 0 0,-1-1-1 0 0,0 1 1 0 0,0 0 0 0 0,0 0 0 0 0,-1 0-1 0 0,1 0 1 0 0,0 1 0 0 0,-1-1 0 0 0,0 1-1 0 0,0-1 1 0 0,0 1 0 0 0,0 0-1 0 0,-1-1 1 0 0,0 1 0 0 0,1 0 0 0 0,-1 0-1 0 0,-1 0 1 0 0,1 1 0 0 0,-1-1 0 0 0,1 0-1 0 0,-1 0 1 0 0,0 0 0 0 0,0 0-1 0 0,-1 0 1 0 0,0 0 0 0 0,1 0 0 0 0,-1 0-1 0 0,0 0 1 0 0,-1 0 0 0 0,1 0 0 0 0,-1 0-1 0 0,0 0 1 0 0,0-1 0 0 0,0 1-1 0 0,-3 3 1 0 0,-6 8-80 0 0,0 0 0 0 0,-1-1 0 0 0,-25 22-1 0 0,39-36 101 0 0,1 0 0 0 0,-1 0-1 0 0,0 0 1 0 0,0 1-1 0 0,0-1 1 0 0,1 1 0 0 0,-1-1-1 0 0,0 1 1 0 0,0 0-1 0 0,0 0 1 0 0,0 0-1 0 0,0 0 1 0 0,0 0 0 0 0,0 0-1 0 0,-1 1 1 0 0,1-1-1 0 0,0 1 1 0 0,-1-1 0 0 0,1 1-1 0 0,1 2 1 0 0,42 45-87 0 0,-36-34 34 0 0,-1 1 0 0 0,-1 0 0 0 0,0 1 0 0 0,-1-1 0 0 0,-1 1 0 0 0,0 1 0 0 0,-2-1 0 0 0,0 0 0 0 0,0 1 0 0 0,-2 0 0 0 0,0-1 0 0 0,-1 1 0 0 0,-1 0 0 0 0,-1 0 0 0 0,0-1 0 0 0,-9 30 0 0 0,-25 154-120 0 0,35-192 172 0 0,0 0 1 0 0,0 1-1 0 0,1-1 0 0 0,0 0 0 0 0,1 1 0 0 0,0-1 1 0 0,0 0-1 0 0,5 13 0 0 0,-5-18-10 0 0,0-1-1 0 0,1 0 0 0 0,0 0 1 0 0,0 0-1 0 0,0 0 1 0 0,0 0-1 0 0,0 0 1 0 0,0 0-1 0 0,1-1 1 0 0,-1 1-1 0 0,1-1 1 0 0,0 1-1 0 0,0-1 1 0 0,0 0-1 0 0,0 0 1 0 0,0-1-1 0 0,0 1 0 0 0,1-1 1 0 0,-1 1-1 0 0,0-1 1 0 0,1 0-1 0 0,-1 0 1 0 0,1-1-1 0 0,4 1 1 0 0,2 1-491 0 0,0-2 0 0 0,0 1 1 0 0,0-1-1 0 0,-1-1 0 0 0,15-2 0 0 0,-15 1-486 0 0,-1 0-1 0 0,1 0 1 0 0,-1-1-1 0 0,1 0 1 0 0,-1 0-1 0 0,0-1 1 0 0,0 0 0 0 0,-1-1-1 0 0,1 0 1 0 0,9-8-1 0 0,-6 2-658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115"/>
    </inkml:context>
    <inkml:brush xml:id="br0">
      <inkml:brushProperty name="width" value="0.05" units="cm"/>
      <inkml:brushProperty name="height" value="0.05" units="cm"/>
      <inkml:brushProperty name="color" value="#E71224"/>
    </inkml:brush>
  </inkml:definitions>
  <inkml:trace contextRef="#ctx0" brushRef="#br0">11 309 564 0 0,'-10'-68'3865'0'0,"9"91"-1548"0"0,4 55-299 0 0,46 151-28 0 0,20-6-4194 0 0,-48-177-359 0 0,-20-45 2471 0 0,-1-1 0 0 0,1 1 0 0 0,-1 0 0 0 0,0 0 0 0 0,1-1 0 0 0,-1 1 0 0 0,1 0 0 0 0,0-1 0 0 0,-1 1 0 0 0,1 0 0 0 0,0-1 0 0 0,-1 1 0 0 0,1-1 0 0 0,0 1 0 0 0,-1-1 0 0 0,1 1 0 0 0,0-1 0 0 0,0 0 0 0 0,0 1 0 0 0,0-1 0 0 0,-1 0 0 0 0,1 0 1 0 0,0 1-1 0 0,0-1 0 0 0,0 0 0 0 0,0 0 0 0 0,0 0 0 0 0,0 0 0 0 0,-1 0 0 0 0,1 0 0 0 0,0 0 0 0 0,0-1 0 0 0,0 1 0 0 0,0 0 0 0 0,0 0 0 0 0,-1-1 0 0 0,1 1 0 0 0,0 0 0 0 0,0-1 0 0 0,-1 1 0 0 0,1-1 0 0 0,0 1 0 0 0,0-1 0 0 0,-1 0 1 0 0,1 1-1 0 0,0-1 0 0 0,-1 1 0 0 0,1-1 0 0 0,-1 0 0 0 0,1-1 0 0 0,14-17-1121 0 0</inkml:trace>
  <inkml:trace contextRef="#ctx0" brushRef="#br0" timeOffset="1">178 112 152 0 0,'-3'-37'1074'0'0,"2"26"-211"0"0,0 0-1 0 0,0 0 1 0 0,-1 1 0 0 0,-6-22-1 0 0,18 107 4454 0 0,87 234-2246 0 0,22-8-7003 0 0,-116-293 3697 0 0,8 20-2191 0 0,2 0-1 0 0,28 47 1 0 0,-27-60 921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040"/>
    </inkml:context>
    <inkml:brush xml:id="br0">
      <inkml:brushProperty name="width" value="0.05" units="cm"/>
      <inkml:brushProperty name="height" value="0.05" units="cm"/>
      <inkml:brushProperty name="color" value="#E71224"/>
    </inkml:brush>
  </inkml:definitions>
  <inkml:trace contextRef="#ctx0" brushRef="#br0">1029 7 196 0 0,'3'-6'4763'0'0,"-22"19"-4129"0"0,-28 8-311 0 0,-215 105 804 0 0,217-101-976 0 0,1 3 0 0 0,1 1 0 0 0,-63 57 0 0 0,57-39-13 0 0,2 2-1 0 0,3 2 1 0 0,-65 96 0 0 0,83-105 139 0 0,2 1 0 0 0,1 1-1 0 0,3 1 1 0 0,1 0 0 0 0,-22 87-1 0 0,17-13 65 0 0,6 1-1 0 0,4 1 1 0 0,6 0-1 0 0,9 133 1 0 0,11-66 484 0 0,71 358 0 0 0,-54-420-401 0 0,6-3 0 0 0,78 187 0 0 0,-81-234-277 0 0,-3-6 33 0 0,2 0-1 0 0,4-2 0 0 0,71 105 0 0 0,-65-122-153 0 0,1-3 0 0 0,2-2 0 0 0,2-1 0 0 0,3-3 0 0 0,105 72 0 0 0,-137-104 22 0 0,52 39-2733 0 0,-63-45 1693 0 0,-1 1 0 0 0,0 0 0 0 0,0 0 1 0 0,0 0-1 0 0,-1 1 0 0 0,0 0 0 0 0,0 0 1 0 0,0 0-1 0 0,3 7 0 0 0,-5-1-792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874"/>
    </inkml:context>
    <inkml:brush xml:id="br0">
      <inkml:brushProperty name="width" value="0.05" units="cm"/>
      <inkml:brushProperty name="height" value="0.05" units="cm"/>
      <inkml:brushProperty name="color" value="#E71224"/>
    </inkml:brush>
  </inkml:definitions>
  <inkml:trace contextRef="#ctx0" brushRef="#br0">13 0 728 0 0,'-2'1'4798'0'0,"-6"6"-138"0"0,6 43-362 0 0,2 19-2778 0 0,3-21-1026 0 0,40 244 237 0 0,-4-36-5579 0 0,-38-245 3807 0 0,1 0-1 0 0,0 0 1 0 0,0 0 0 0 0,1 0-1 0 0,1 0 1 0 0,0-1 0 0 0,0 0-1 0 0,11 18 1 0 0,0-12-808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9.228"/>
    </inkml:context>
    <inkml:brush xml:id="br0">
      <inkml:brushProperty name="width" value="0.05" units="cm"/>
      <inkml:brushProperty name="height" value="0.05" units="cm"/>
      <inkml:brushProperty name="color" value="#E71224"/>
    </inkml:brush>
  </inkml:definitions>
  <inkml:trace contextRef="#ctx0" brushRef="#br0">428 37 112 0 0,'-1'-2'669'0'0,"-1"-1"0"0"0,1 1 0 0 0,-1-1 0 0 0,1 1 0 0 0,-1-1 0 0 0,0 1 0 0 0,0 0 0 0 0,0 0 0 0 0,0 0 0 0 0,0 0 1 0 0,-1 0-1 0 0,1 1 0 0 0,-4-3 0 0 0,2 3-255 0 0,0 0 0 0 0,-1 0 0 0 0,1 0 0 0 0,0 1 0 0 0,-1-1 0 0 0,1 1 1 0 0,0 0-1 0 0,-1 1 0 0 0,-6 0 0 0 0,-13 3-79 0 0,0 0-1 0 0,0 2 1 0 0,-25 9 0 0 0,-69 33-4292 0 0,25-10-4500 0 0,77-33 6980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0.439"/>
    </inkml:context>
    <inkml:brush xml:id="br0">
      <inkml:brushProperty name="width" value="0.05" units="cm"/>
      <inkml:brushProperty name="height" value="0.05" units="cm"/>
      <inkml:brushProperty name="color" value="#E71224"/>
    </inkml:brush>
  </inkml:definitions>
  <inkml:trace contextRef="#ctx0" brushRef="#br0">1 1 748 0 0,'27'19'7983'0'0,"-9"9"-4950"0"0,-5 12-1993 0 0,-1 1 1 0 0,8 56 0 0 0,-3 26-751 0 0,1 0-370 0 0,-2-42 274 0 0,2 8-117 0 0,6 47 44 0 0,22 105 28 0 0,-41-226-118 0 0,0-15-13 0 0,3-27-9 0 0,0-47-29 0 0,-7 19 17 0 0,10-77 0 0 0,-11 129 3 0 0,0 1-1 0 0,0-1 0 0 0,0 1 1 0 0,1 0-1 0 0,-1-1 0 0 0,1 1 0 0 0,0-1 1 0 0,0 1-1 0 0,0 0 0 0 0,0 0 1 0 0,0-1-1 0 0,0 1 0 0 0,0 0 0 0 0,1 0 1 0 0,-1 0-1 0 0,1 0 0 0 0,0 0 0 0 0,-1 1 1 0 0,1-1-1 0 0,0 0 0 0 0,0 1 1 0 0,0-1-1 0 0,0 1 0 0 0,0 0 0 0 0,1 0 1 0 0,-1 0-1 0 0,3-1 0 0 0,-2 2-1 0 0,1 0 0 0 0,0 0 0 0 0,-1 0 0 0 0,1 1 0 0 0,-1-1 0 0 0,1 1 0 0 0,-1 0 0 0 0,1 0 0 0 0,-1 0 0 0 0,1 1 0 0 0,-1-1 0 0 0,0 1 0 0 0,0 0 0 0 0,0-1 0 0 0,0 2 0 0 0,0-1 0 0 0,4 4 0 0 0,8 8 5 0 0,-1 0 0 0 0,-1 1 0 0 0,16 22 0 0 0,-18-22 38 0 0,1 0 0 0 0,1 0 0 0 0,26 24 0 0 0,-34-36-72 0 0,0 0 0 0 0,0-1 1 0 0,1 1-1 0 0,-1-1 0 0 0,0 0 0 0 0,1 0 1 0 0,-1-1-1 0 0,1 1 0 0 0,0-1 0 0 0,0-1 1 0 0,-1 1-1 0 0,1-1 0 0 0,0 0 0 0 0,0 0 1 0 0,-1 0-1 0 0,1-1 0 0 0,0 0 0 0 0,0 0 1 0 0,-1-1-1 0 0,1 1 0 0 0,-1-1 0 0 0,1-1 1 0 0,-1 1-1 0 0,0-1 0 0 0,0 0 1 0 0,5-4-1 0 0,3 0-15 0 0,0-2 0 0 0,-1 0 0 0 0,-1 0 1 0 0,0-1-1 0 0,0 0 0 0 0,-1-1 0 0 0,0 0 0 0 0,-1-1 0 0 0,9-13 1 0 0,-12 14-76 0 0,-1 1 1 0 0,0-1 0 0 0,0 0 0 0 0,-1-1 0 0 0,0 1 0 0 0,-1-1 0 0 0,-1 0-1 0 0,0 0 1 0 0,0 0 0 0 0,-1 0 0 0 0,-1 0 0 0 0,-1-22 0 0 0,1 31 3 0 0,-1-1 1 0 0,0 0 0 0 0,1 1 0 0 0,-1-1-1 0 0,0 1 1 0 0,-1 0 0 0 0,1-1 0 0 0,-1 1 0 0 0,-2-5-1 0 0,3 7 72 0 0,-1 0 0 0 0,1 0-1 0 0,0 0 1 0 0,0 0-1 0 0,0 0 1 0 0,-1 1-1 0 0,1-1 1 0 0,0 0 0 0 0,-1 1-1 0 0,1-1 1 0 0,-1 1-1 0 0,1-1 1 0 0,0 1-1 0 0,-1 0 1 0 0,1 0-1 0 0,-1 0 1 0 0,1 0 0 0 0,-1 0-1 0 0,1 0 1 0 0,-1 0-1 0 0,1 0 1 0 0,-1 0-1 0 0,1 1 1 0 0,-1-1 0 0 0,1 0-1 0 0,-3 2 1 0 0,-5 1-10 0 0,1 1 1 0 0,-1 1-1 0 0,1-1 0 0 0,0 1 1 0 0,0 0-1 0 0,1 1 1 0 0,-1 0-1 0 0,1 0 1 0 0,0 1-1 0 0,1-1 0 0 0,0 2 1 0 0,0-1-1 0 0,0 0 1 0 0,1 1-1 0 0,0 0 1 0 0,-5 14-1 0 0,4-10 130 0 0,0 1 0 0 0,2-1-1 0 0,-1 1 1 0 0,2 0 0 0 0,0 1 0 0 0,0-1-1 0 0,1 0 1 0 0,1 1 0 0 0,0 0 0 0 0,2 26-1 0 0,-1-38-19 0 0,1 1-1 0 0,-1 0 1 0 0,1 0 0 0 0,-1 0-1 0 0,1 0 1 0 0,0-1-1 0 0,0 1 1 0 0,0 0 0 0 0,0-1-1 0 0,0 1 1 0 0,1 0-1 0 0,-1-1 1 0 0,1 0 0 0 0,0 1-1 0 0,0-1 1 0 0,-1 0-1 0 0,1 0 1 0 0,3 2 0 0 0,-3-3-15 0 0,0 0 1 0 0,1 0 0 0 0,-1 0 0 0 0,0 0-1 0 0,0-1 1 0 0,0 1 0 0 0,1-1 0 0 0,-1 0-1 0 0,0 1 1 0 0,1-1 0 0 0,-1 0 0 0 0,0-1-1 0 0,1 1 1 0 0,-1 0 0 0 0,0 0 0 0 0,0-1-1 0 0,5-1 1 0 0,3-2 4 0 0,0-1 0 0 0,0 0 0 0 0,0-1 0 0 0,0 0 0 0 0,-1 0 0 0 0,0-1 0 0 0,15-15 0 0 0,14-19-67 0 0,-3-1-1 0 0,-1-2 1 0 0,-2-1 0 0 0,27-52-1 0 0,-45 79 13 0 0,-11 15-12 0 0,0-1 1 0 0,0 1 0 0 0,0-1 0 0 0,0 0 0 0 0,-1 0 0 0 0,0 0 0 0 0,0 0 0 0 0,0 0 0 0 0,2-7 0 0 0,-5 47-280 0 0,0-22 362 0 0,0 1 1 0 0,1 0-1 0 0,1-1 1 0 0,0 1-1 0 0,1-1 1 0 0,7 25-1 0 0,86 202 717 0 0,-86-193-1127 0 0,-9-45 235 0 0,0-1-1 0 0,-1 0 1 0 0,1 0 0 0 0,0 0-1 0 0,-1 1 1 0 0,1-1 0 0 0,-1 0-1 0 0,0 0 1 0 0,1 0-1 0 0,-1 0 1 0 0,0 0 0 0 0,-1 0-1 0 0,1 0 1 0 0,0 0 0 0 0,0-1-1 0 0,-1 1 1 0 0,1 0 0 0 0,-1-1-1 0 0,-2 3 1 0 0,-46 26-3895 0 0,49-29 3859 0 0,-1 0 0 0 0,0 0-1 0 0,0-1 1 0 0,0 1-1 0 0,0-1 1 0 0,0 0-1 0 0,0 1 1 0 0,0-1-1 0 0,1 0 1 0 0,-1 0-1 0 0,0 0 1 0 0,-3 0 0 0 0,4-1 104 0 0,1 1 0 0 0,-1 0 0 0 0,0-1 0 0 0,1 1 1 0 0,-1-1-1 0 0,0 1 0 0 0,1-1 0 0 0,-1 1 0 0 0,0-1 1 0 0,1 0-1 0 0,-1 1 0 0 0,1-1 0 0 0,-1 1 0 0 0,1-1 1 0 0,-1 0-1 0 0,1 0 0 0 0,0 1 0 0 0,-1-1 0 0 0,1 0 1 0 0,0 0-1 0 0,0 1 0 0 0,-1-1 0 0 0,1 0 1 0 0,0 0-1 0 0,0 0 0 0 0,0 1 0 0 0,0-1 0 0 0,0 0 1 0 0,0 0-1 0 0,0-1 0 0 0,2-6 80 0 0,0 0 1 0 0,1 0 0 0 0,0 0-1 0 0,0 0 1 0 0,1 1-1 0 0,0-1 1 0 0,0 1-1 0 0,0 0 1 0 0,1 0-1 0 0,0 1 1 0 0,7-8-1 0 0,1-2 234 0 0,30-37 947 0 0,54-51 1 0 0,11-11 807 0 0,-100 106-1922 0 0,-1-1 1 0 0,0 0 0 0 0,-1 0-1 0 0,1 0 1 0 0,7-21 0 0 0,-11 13-587 0 0,-4 18 456 0 0,0 0 1 0 0,1 0 0 0 0,-1 0-1 0 0,0 0 1 0 0,0 0 0 0 0,0 0-1 0 0,0 0 1 0 0,0 0 0 0 0,1 0-1 0 0,-1 0 1 0 0,0 1 0 0 0,0-1-1 0 0,0 0 1 0 0,0 0 0 0 0,1 1-1 0 0,-1-1 1 0 0,0 1 0 0 0,0-1-1 0 0,1 1 1 0 0,-1-1 0 0 0,0 1-1 0 0,1-1 1 0 0,-1 1 0 0 0,0 0-1 0 0,-11 8-22 0 0,0 0 0 0 0,1 1 0 0 0,0 1 0 0 0,1-1 0 0 0,0 2-1 0 0,0-1 1 0 0,2 1 0 0 0,-1 1 0 0 0,1-1 0 0 0,1 1 0 0 0,-9 25 0 0 0,7-17 280 0 0,1 1 0 0 0,2 1 1 0 0,0-1-1 0 0,1 1 0 0 0,2 0 0 0 0,-2 43 1 0 0,5-62-108 0 0,-1 1 0 0 0,2-1 1 0 0,-1 0-1 0 0,0 0 0 0 0,1 0 0 0 0,0 0 1 0 0,0 0-1 0 0,0 0 0 0 0,0 0 1 0 0,1 0-1 0 0,0 0 0 0 0,-1 0 0 0 0,1-1 1 0 0,1 1-1 0 0,-1-1 0 0 0,0 1 0 0 0,1-1 1 0 0,0 0-1 0 0,0 0 0 0 0,0 0 1 0 0,0 0-1 0 0,5 3 0 0 0,-4-4-57 0 0,1 0 1 0 0,0 0-1 0 0,0-1 0 0 0,-1 1 1 0 0,1-1-1 0 0,0 0 0 0 0,1 0 1 0 0,-1-1-1 0 0,0 1 0 0 0,0-1 1 0 0,0 0-1 0 0,0-1 0 0 0,0 1 1 0 0,0-1-1 0 0,0 0 0 0 0,0 0 1 0 0,0-1-1 0 0,6-2 1 0 0,15-7-551 0 0,-1-2 0 0 0,1-1 0 0 0,-2-1 0 0 0,0-1 0 0 0,-1-1 0 0 0,28-26 0 0 0,-23 19-1625 0 0,2 0 0 0 0,62-36 0 0 0,-55 46 585 0 0,3 6 192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605"/>
    </inkml:context>
    <inkml:brush xml:id="br0">
      <inkml:brushProperty name="width" value="0.05" units="cm"/>
      <inkml:brushProperty name="height" value="0.05" units="cm"/>
      <inkml:brushProperty name="color" value="#E71224"/>
    </inkml:brush>
  </inkml:definitions>
  <inkml:trace contextRef="#ctx0" brushRef="#br0">278 183 604 0 0,'-1'-3'176'0'0,"0"1"1"0"0,0-1-1 0 0,1 1 1 0 0,-1-1-1 0 0,-1 1 0 0 0,1 0 1 0 0,0-1-1 0 0,-1 1 0 0 0,1 0 1 0 0,-1 0-1 0 0,0 0 1 0 0,1 0-1 0 0,-1 0 0 0 0,0 0 1 0 0,0 1-1 0 0,0-1 0 0 0,0 1 1 0 0,-1-1-1 0 0,1 1 1 0 0,0 0-1 0 0,-1 0 0 0 0,1 0 1 0 0,-1 0-1 0 0,1 0 0 0 0,-1 1 1 0 0,1-1-1 0 0,-1 1 0 0 0,-3-1 1 0 0,-6-1-69 0 0,1 0 0 0 0,-1 0 1 0 0,0 2-1 0 0,0-1 0 0 0,-11 2 1 0 0,18 0-92 0 0,0 0 1 0 0,0 0 0 0 0,0 0 0 0 0,0 1 0 0 0,1-1 0 0 0,-1 1 0 0 0,0 0 0 0 0,1 1-1 0 0,0-1 1 0 0,-1 1 0 0 0,1 0 0 0 0,0 0 0 0 0,1 0 0 0 0,-1 1 0 0 0,1-1 0 0 0,-1 1 0 0 0,1 0-1 0 0,0 0 1 0 0,0 0 0 0 0,0 0 0 0 0,1 0 0 0 0,-4 8 0 0 0,-1 8 1 0 0,0 0 0 0 0,1 0 1 0 0,1 0-1 0 0,-3 24 0 0 0,2-12 32 0 0,4-16 96 0 0,0-1 0 0 0,1 1 0 0 0,0 0 0 0 0,1-1 0 0 0,1 1 0 0 0,1 0 0 0 0,0-1 0 0 0,1 1-1 0 0,0-1 1 0 0,7 16 0 0 0,-9-30-110 0 0,-1 0 0 0 0,0-1 0 0 0,1 1-1 0 0,-1 0 1 0 0,1-1 0 0 0,-1 1 0 0 0,1-1-1 0 0,0 1 1 0 0,-1-1 0 0 0,1 1 0 0 0,-1-1-1 0 0,1 1 1 0 0,0-1 0 0 0,0 0 0 0 0,-1 1-1 0 0,1-1 1 0 0,0 0 0 0 0,-1 0 0 0 0,1 0-1 0 0,0 1 1 0 0,0-1 0 0 0,0 0 0 0 0,-1 0-1 0 0,1 0 1 0 0,0 0 0 0 0,0 0-1 0 0,-1 0 1 0 0,1 0 0 0 0,0-1 0 0 0,0 1-1 0 0,-1 0 1 0 0,1 0 0 0 0,0-1 0 0 0,0 1-1 0 0,-1 0 1 0 0,1-1 0 0 0,0 1 0 0 0,-1 0-1 0 0,1-1 1 0 0,0 1 0 0 0,-1-1 0 0 0,2-1-1 0 0,26-22 341 0 0,-20 11-357 0 0,-1-1 0 0 0,0 0 0 0 0,0 0 0 0 0,-2-1 0 0 0,0 1 0 0 0,0-1 0 0 0,-1-1 0 0 0,2-21 0 0 0,-1-11-28 0 0,-1-67 0 0 0,-4 114 15 0 0,0 1 1 0 0,-1-1-1 0 0,1 1 0 0 0,0-1 1 0 0,0 1-1 0 0,0-1 1 0 0,0 1-1 0 0,0-1 1 0 0,0 1-1 0 0,0-1 1 0 0,0 1-1 0 0,0-1 1 0 0,0 1-1 0 0,0-1 1 0 0,0 1-1 0 0,1 0 1 0 0,-1-1-1 0 0,0 1 0 0 0,0-1 1 0 0,0 1-1 0 0,1-1 1 0 0,-1 1-1 0 0,0 0 1 0 0,0-1-1 0 0,1 1 1 0 0,-1-1-1 0 0,0 1 1 0 0,1 0-1 0 0,-1-1 1 0 0,0 1-1 0 0,1 0 0 0 0,-1 0 1 0 0,1-1-1 0 0,-1 1 1 0 0,0 0-1 0 0,1 0 1 0 0,-1 0-1 0 0,1-1 1 0 0,-1 1-1 0 0,1 0 1 0 0,-1 0-1 0 0,1 0 1 0 0,-1 0-1 0 0,1 0 0 0 0,23 16 78 0 0,17 32-115 0 0,41 62 16 0 0,-82-109 8 0 0,0-1 1 0 0,0 1-1 0 0,1-1 1 0 0,-1 1-1 0 0,0 0 1 0 0,1-1-1 0 0,-1 1 1 0 0,1-1-1 0 0,-1 1 1 0 0,0-1-1 0 0,1 1 1 0 0,-1-1-1 0 0,1 0 0 0 0,0 1 1 0 0,-1-1-1 0 0,1 0 1 0 0,-1 1-1 0 0,1-1 1 0 0,0 0-1 0 0,-1 0 1 0 0,1 1-1 0 0,-1-1 1 0 0,1 0-1 0 0,0 0 1 0 0,-1 0-1 0 0,1 0 1 0 0,0 0-1 0 0,0 0 1 0 0,7-16-295 0 0,-5-32-239 0 0,-3 44 509 0 0,-16-200-1619 0 0,16 203 1648 0 0,0 0 1 0 0,1 1-1 0 0,-1-1 1 0 0,1 0-1 0 0,-1 0 0 0 0,0 0 1 0 0,1 1-1 0 0,-1-1 0 0 0,1 0 1 0 0,0 0-1 0 0,-1 1 1 0 0,1-1-1 0 0,0 0 0 0 0,-1 1 1 0 0,1-1-1 0 0,0 1 0 0 0,0-1 1 0 0,-1 1-1 0 0,1-1 1 0 0,0 1-1 0 0,0 0 0 0 0,0-1 1 0 0,0 1-1 0 0,-1 0 0 0 0,1 0 1 0 0,0-1-1 0 0,0 1 1 0 0,0 0-1 0 0,0 0 0 0 0,0 0 1 0 0,0 0-1 0 0,0 0 0 0 0,0 0 1 0 0,0 1-1 0 0,-1-1 1 0 0,1 0-1 0 0,0 0 0 0 0,0 1 1 0 0,2 0-1 0 0,40 10 25 0 0,-41-10-22 0 0,11 4 4 0 0,0-2 0 0 0,0 0 1 0 0,0 0-1 0 0,1-1 0 0 0,-1-1 1 0 0,0 0-1 0 0,1-1 1 0 0,25-2-1 0 0,-33 1-5 0 0,0-1-1 0 0,1 1 1 0 0,-1-1-1 0 0,0 0 1 0 0,0 0 0 0 0,0-1-1 0 0,-1 1 1 0 0,1-1 0 0 0,0-1-1 0 0,-1 1 1 0 0,0-1 0 0 0,0 0-1 0 0,0 0 1 0 0,0 0 0 0 0,-1-1-1 0 0,0 0 1 0 0,0 0-1 0 0,0 0 1 0 0,0 0 0 0 0,4-9-1 0 0,-7 12-33 0 0,0 0-1 0 0,-1 1 0 0 0,1-1 0 0 0,0 1 1 0 0,-1-1-1 0 0,1 0 0 0 0,-1 1 0 0 0,1-1 0 0 0,-1 0 1 0 0,0 0-1 0 0,0 1 0 0 0,0-1 0 0 0,0 0 0 0 0,0-3 1 0 0,0 5 3 0 0,-1-1 0 0 0,1 1 0 0 0,0-1 1 0 0,-1 1-1 0 0,1-1 0 0 0,0 1 1 0 0,-1-1-1 0 0,1 1 0 0 0,-1-1 0 0 0,1 1 1 0 0,0-1-1 0 0,-1 1 0 0 0,1 0 0 0 0,-1-1 1 0 0,1 1-1 0 0,-1 0 0 0 0,0-1 0 0 0,1 1 1 0 0,-1 0-1 0 0,1 0 0 0 0,-1 0 1 0 0,1-1-1 0 0,-1 1 0 0 0,0 0 0 0 0,1 0 1 0 0,-1 0-1 0 0,0 0 0 0 0,-3 0-22 0 0,1 1 0 0 0,-1 0 0 0 0,1-1 0 0 0,0 1 0 0 0,-1 0 0 0 0,1 0 0 0 0,0 1 0 0 0,0-1 0 0 0,0 1 0 0 0,0-1 0 0 0,0 1 0 0 0,0 0 0 0 0,-5 4 0 0 0,-1 5 72 0 0,0-1 0 0 0,1 1 0 0 0,0 0 0 0 0,1 1 0 0 0,0 0-1 0 0,1 0 1 0 0,0 0 0 0 0,1 1 0 0 0,0 0 0 0 0,1 0 0 0 0,0 0 0 0 0,1 1 0 0 0,1-1 0 0 0,0 1 0 0 0,1-1 0 0 0,0 22 0 0 0,1-24 176 0 0,1-1 0 0 0,0 0 0 0 0,0 1 0 0 0,1-1 0 0 0,0 0 0 0 0,0 0 1 0 0,6 14-1 0 0,-7-21-138 0 0,0-1 0 0 0,1 1 0 0 0,-1-1 0 0 0,1 1 0 0 0,-1-1 0 0 0,1 1 0 0 0,0-1 0 0 0,0 0 0 0 0,0 0 0 0 0,0 0 0 0 0,0 0 0 0 0,1 0 1 0 0,-1 0-1 0 0,0-1 0 0 0,1 1 0 0 0,-1-1 0 0 0,1 0 0 0 0,0 1 0 0 0,-1-1 0 0 0,1 0 0 0 0,0-1 0 0 0,0 1 0 0 0,0 0 0 0 0,0-1 0 0 0,0 0 0 0 0,-1 1 0 0 0,1-1 0 0 0,0 0 0 0 0,0-1 1 0 0,5 0-1 0 0,3-1-25 0 0,0-1 0 0 0,0 0 0 0 0,0-1 0 0 0,-1 0 0 0 0,1 0 1 0 0,-1-1-1 0 0,0-1 0 0 0,0 0 0 0 0,11-8 0 0 0,8-10-1094 0 0,37-39 0 0 0,-50 47 53 0 0,-13 14 738 0 0,0-1-1 0 0,0 0 1 0 0,0 0-1 0 0,0 0 1 0 0,-1 0-1 0 0,0 0 1 0 0,0 0 0 0 0,1-1-1 0 0,-2 1 1 0 0,1-1-1 0 0,0 1 1 0 0,-1-1-1 0 0,0 0 1 0 0,0 1-1 0 0,0-1 1 0 0,0 0-1 0 0,0 0 1 0 0,-1 0-1 0 0,0 0 1 0 0,0 0-1 0 0,0 0 1 0 0,0 0-1 0 0,0 0 1 0 0,-2-6-1 0 0,-4-2-62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996"/>
    </inkml:context>
    <inkml:brush xml:id="br0">
      <inkml:brushProperty name="width" value="0.05" units="cm"/>
      <inkml:brushProperty name="height" value="0.05" units="cm"/>
      <inkml:brushProperty name="color" value="#E71224"/>
    </inkml:brush>
  </inkml:definitions>
  <inkml:trace contextRef="#ctx0" brushRef="#br0">11 8 20 0 0,'-10'-8'2298'0'0,"12"19"521"0"0,0-4-3012 0 0,5 32 1682 0 0,-6-30-1166 0 0,0 0 0 0 0,1 0 0 0 0,0 0 0 0 0,7 15 0 0 0,10 19 478 0 0,1-1 0 0 0,38 55-1 0 0,-15-36 1725 0 0,-31-51-1369 0 0,-12-11-1143 0 0,1 1-1 0 0,-1-1 0 0 0,0 1 0 0 0,1 0 0 0 0,-1-1 0 0 0,0 1 1 0 0,1-1-1 0 0,-1 1 0 0 0,0-1 0 0 0,1 1 0 0 0,-1-1 0 0 0,0 1 1 0 0,0-1-1 0 0,0 1 0 0 0,1-1 0 0 0,-1 1 0 0 0,0-1 0 0 0,0 0 0 0 0,0 1 1 0 0,0-1-1 0 0,0 1 0 0 0,0-1 0 0 0,0 1 0 0 0,0-1 0 0 0,0 0 1 0 0,0 1-1 0 0,-1-1 0 0 0,1 0 0 0 0,-3-32 8 0 0,-1 1 1 0 0,-2 0-1 0 0,-1 0 0 0 0,-11-32 1 0 0,-1-6 52 0 0,19 70-75 0 0,-7-43 396 0 0,7 42-382 0 0,0 1-1 0 0,0-1 1 0 0,0 0-1 0 0,0 1 1 0 0,0-1 0 0 0,0 1-1 0 0,0-1 1 0 0,0 1-1 0 0,1-1 1 0 0,-1 1-1 0 0,0-1 1 0 0,0 1 0 0 0,0-1-1 0 0,1 1 1 0 0,-1-1-1 0 0,0 1 1 0 0,1-1 0 0 0,-1 1-1 0 0,0 0 1 0 0,1-1-1 0 0,-1 1 1 0 0,0-1-1 0 0,1 1 1 0 0,-1 0 0 0 0,1-1-1 0 0,0 1 1 0 0,0 0-4 0 0,0 0 0 0 0,0 0 0 0 0,1 0 0 0 0,-1 0 0 0 0,0 1 0 0 0,0-1 0 0 0,1 0 0 0 0,-1 1 0 0 0,0-1 0 0 0,0 1 0 0 0,0 0 0 0 0,0-1 0 0 0,0 1 1 0 0,0 0-1 0 0,0-1 0 0 0,0 1 0 0 0,1 2 0 0 0,14 12-456 0 0,0 1 1 0 0,-1 0 0 0 0,-2 1-1 0 0,1 1 1 0 0,15 27-1 0 0,-15-22-2608 0 0,1 0-1 0 0,33 37 1 0 0,-40-52 1388 0 0,2-6 205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343"/>
    </inkml:context>
    <inkml:brush xml:id="br0">
      <inkml:brushProperty name="width" value="0.05" units="cm"/>
      <inkml:brushProperty name="height" value="0.05" units="cm"/>
      <inkml:brushProperty name="color" value="#E71224"/>
    </inkml:brush>
  </inkml:definitions>
  <inkml:trace contextRef="#ctx0" brushRef="#br0">1 38 464 0 0,'0'-2'190'0'0,"1"0"-1"0"0,-1-1 1 0 0,1 1-1 0 0,0 0 1 0 0,0 0 0 0 0,0 0-1 0 0,0 0 1 0 0,1-1 0 0 0,-1 2-1 0 0,0-1 1 0 0,1 0-1 0 0,0 0 1 0 0,-1 0 0 0 0,1 1-1 0 0,0-1 1 0 0,0 1-1 0 0,3-3 1 0 0,-3 4-140 0 0,-1 0 0 0 0,1 0-1 0 0,-1 0 1 0 0,1 0 0 0 0,-1 0 0 0 0,1 0 0 0 0,-1 0 0 0 0,1 1-1 0 0,-1-1 1 0 0,0 1 0 0 0,1-1 0 0 0,-1 1 0 0 0,0-1-1 0 0,1 1 1 0 0,-1 0 0 0 0,0 0 0 0 0,0 0 0 0 0,1 0-1 0 0,-1 0 1 0 0,0 0 0 0 0,0 0 0 0 0,0 0 0 0 0,0 0-1 0 0,-1 0 1 0 0,1 0 0 0 0,0 0 0 0 0,0 1 0 0 0,-1-1 0 0 0,1 0-1 0 0,0 2 1 0 0,30 52-121 0 0,-19-30-1230 0 0,2-1 0 0 0,22 29 0 0 0,-25-41 306 0 0</inkml:trace>
  <inkml:trace contextRef="#ctx0" brushRef="#br0" timeOffset="1">277 1 84 0 0,'0'40'6105'0'0,"-1"27"-2007"0"0,5 39-2442 0 0,4-37-644 0 0,7 41-609 0 0,2 14-1573 0 0,-13-103-171 0 0,1 0 0 0 0,1-1 0 0 0,14 34 0 0 0,-18-51 1018 0 0,-1 0 1 0 0,0 0-1 0 0,1 0 1 0 0,0 0-1 0 0,0 0 1 0 0,0 0-1 0 0,0-1 1 0 0,0 1-1 0 0,0-1 1 0 0,1 0-1 0 0,-1 1 1 0 0,1-1-1 0 0,0 0 1 0 0,-1 0-1 0 0,5 1 0 0 0,8-1-1004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692"/>
    </inkml:context>
    <inkml:brush xml:id="br0">
      <inkml:brushProperty name="width" value="0.05" units="cm"/>
      <inkml:brushProperty name="height" value="0.05" units="cm"/>
      <inkml:brushProperty name="color" value="#E71224"/>
    </inkml:brush>
  </inkml:definitions>
  <inkml:trace contextRef="#ctx0" brushRef="#br0">413 41 96 0 0,'9'-17'1438'0'0,"-1"0"1678"0"0,-8 16-3085 0 0,0 1 0 0 0,-1-1 1 0 0,1 1-1 0 0,0 0 1 0 0,-1-1-1 0 0,1 1 1 0 0,-1 0-1 0 0,1-1 0 0 0,0 1 1 0 0,-1 0-1 0 0,1-1 1 0 0,-1 1-1 0 0,1 0 0 0 0,-1 0 1 0 0,1 0-1 0 0,-1-1 1 0 0,1 1-1 0 0,-1 0 1 0 0,0 0-1 0 0,1 0 0 0 0,-1 0 1 0 0,1 0-1 0 0,-1 0 1 0 0,1 0-1 0 0,-1 0 0 0 0,1 0 1 0 0,-1 0-1 0 0,1 0 1 0 0,-1 0-1 0 0,1 1 1 0 0,-1-1-1 0 0,1 0 0 0 0,-1 0 1 0 0,0 1-1 0 0,-276 48-2102 0 0,184-35-210 0 0,51-7 1184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3.529"/>
    </inkml:context>
    <inkml:brush xml:id="br0">
      <inkml:brushProperty name="width" value="0.05" units="cm"/>
      <inkml:brushProperty name="height" value="0.05" units="cm"/>
      <inkml:brushProperty name="color" value="#E71224"/>
    </inkml:brush>
  </inkml:definitions>
  <inkml:trace contextRef="#ctx0" brushRef="#br0">16 1 192 0 0,'0'0'231'0'0,"0"0"1"0"0,-1 0-1 0 0,1 0 1 0 0,0 0-1 0 0,-1 0 1 0 0,1 0-1 0 0,0 0 1 0 0,-1 0-1 0 0,1 0 1 0 0,0 0-1 0 0,-1 1 1 0 0,-2 1 2314 0 0,3-2-2315 0 0,0 0 1 0 0,0 1-1 0 0,0-1 1 0 0,-1 0-1 0 0,1 1 1 0 0,0-1-1 0 0,0 0 1 0 0,0 1-1 0 0,0-1 0 0 0,0 0 1 0 0,0 1-1 0 0,0-1 1 0 0,0 0-1 0 0,0 1 1 0 0,-5 25 2449 0 0,3 30-1326 0 0,3-20-680 0 0,10 65 1 0 0,10-8-551 0 0,-12-61-111 0 0,2-2 0 0 0,24 52 0 0 0,-34-80-6 0 0,0 0-1 0 0,-1 0 1 0 0,1 0 0 0 0,0 0-1 0 0,0-1 1 0 0,0 1-1 0 0,0 0 1 0 0,1 0 0 0 0,-1-1-1 0 0,0 1 1 0 0,1 0 0 0 0,-1-1-1 0 0,1 1 1 0 0,0-1 0 0 0,-1 0-1 0 0,1 0 1 0 0,0 1 0 0 0,0-1-1 0 0,0 0 1 0 0,0-1-1 0 0,0 1 1 0 0,0 0 0 0 0,0 0-1 0 0,0-1 1 0 0,0 1 0 0 0,0-1-1 0 0,0 0 1 0 0,0 0 0 0 0,3 0-1 0 0,-2-1-3 0 0,0-1-1 0 0,0 1 1 0 0,0-1 0 0 0,0 0-1 0 0,0 0 1 0 0,-1 0 0 0 0,1-1-1 0 0,0 1 1 0 0,-1 0 0 0 0,0-1-1 0 0,0 0 1 0 0,0 0-1 0 0,0 1 1 0 0,0-1 0 0 0,0 0-1 0 0,-1 0 1 0 0,2-5 0 0 0,6-14-67 0 0,-2 0-1 0 0,0 0 1 0 0,-1-1 0 0 0,-2 1 0 0 0,0-1 0 0 0,-1 0-1 0 0,-1-38 1 0 0,-2 60 67 0 0,0 1-1 0 0,0 0 0 0 0,0 0 0 0 0,0-1 0 0 0,0 1 0 0 0,0 0 1 0 0,0-1-1 0 0,0 1 0 0 0,0 0 0 0 0,0 0 0 0 0,0-1 1 0 0,0 1-1 0 0,0 0 0 0 0,1-1 0 0 0,-1 1 0 0 0,0 0 1 0 0,0 0-1 0 0,0 0 0 0 0,0-1 0 0 0,0 1 0 0 0,1 0 1 0 0,-1 0-1 0 0,0-1 0 0 0,0 1 0 0 0,1 0 0 0 0,-1 0 0 0 0,0 0 1 0 0,0 0-1 0 0,0 0 0 0 0,1-1 0 0 0,-1 1 0 0 0,0 0 1 0 0,1 0-1 0 0,-1 0 0 0 0,0 0 0 0 0,0 0 0 0 0,1 0 1 0 0,-1 0-1 0 0,0 0 0 0 0,1 0 0 0 0,-1 0 0 0 0,17 6 108 0 0,18 17 4 0 0,-32-21-113 0 0,21 20 24 0 0,-21-18-31 0 0,0-1 0 0 0,0 0 1 0 0,0 1-1 0 0,0-1 0 0 0,1-1 0 0 0,-1 1 1 0 0,1-1-1 0 0,0 1 0 0 0,0-1 0 0 0,0 0 0 0 0,0 0 1 0 0,0-1-1 0 0,0 1 0 0 0,5 0 0 0 0,-7-2-24 0 0,0 0-1 0 0,0-1 1 0 0,0 1-1 0 0,-1-1 1 0 0,1 0-1 0 0,0 0 0 0 0,0 0 1 0 0,-1 0-1 0 0,1 0 1 0 0,0 0-1 0 0,-1 0 1 0 0,1 0-1 0 0,-1 0 1 0 0,0-1-1 0 0,1 1 1 0 0,-1-1-1 0 0,0 1 0 0 0,2-4 1 0 0,19-34-625 0 0,-18 30 431 0 0,10-17-492 0 0,31-55-2428 0 0,-10 40 409 0 0,-8 23 555 0 0,-21 14 1276 0 0,12-2 1888 0 0,-16 10 171 0 0,-8 10-295 0 0,1-2-531 0 0,1 0 0 0 0,0 1 0 0 0,0 0 0 0 0,1-1 0 0 0,1 1-1 0 0,0 0 1 0 0,0 18 0 0 0,2-24-195 0 0,1 0 0 0 0,-1 0-1 0 0,1-1 1 0 0,0 1 0 0 0,1 0 0 0 0,0 0-1 0 0,0-1 1 0 0,0 1 0 0 0,1-1-1 0 0,0 1 1 0 0,0-1 0 0 0,1 0 0 0 0,-1 0-1 0 0,8 7 1 0 0,-9-11-100 0 0,0 1-1 0 0,1-1 0 0 0,0 0 1 0 0,-1 0-1 0 0,1 0 1 0 0,0 0-1 0 0,0-1 1 0 0,0 1-1 0 0,0-1 0 0 0,1 1 1 0 0,-1-1-1 0 0,0 0 1 0 0,0-1-1 0 0,1 1 1 0 0,-1 0-1 0 0,0-1 1 0 0,1 0-1 0 0,-1 0 0 0 0,1 0 1 0 0,-1 0-1 0 0,1-1 1 0 0,-1 1-1 0 0,0-1 1 0 0,1 0-1 0 0,-1 0 0 0 0,0 0 1 0 0,0 0-1 0 0,0 0 1 0 0,0-1-1 0 0,0 1 1 0 0,5-5-1 0 0,-1 2-26 0 0,-1-1 0 0 0,0 0 0 0 0,0 0 0 0 0,0-1 0 0 0,0 1 0 0 0,-1-1 0 0 0,0-1 1 0 0,0 1-1 0 0,-1-1 0 0 0,0 0 0 0 0,0 0 0 0 0,0 0 0 0 0,3-11 0 0 0,-5 13-102 0 0,0 0 0 0 0,-1 0-1 0 0,1 0 1 0 0,-1 0 0 0 0,0 0 0 0 0,-1 0 0 0 0,1 0 0 0 0,-1 0-1 0 0,0 0 1 0 0,-1-1 0 0 0,1 1 0 0 0,-1 0 0 0 0,0 0 0 0 0,0 0 0 0 0,0 0-1 0 0,-1 0 1 0 0,0 0 0 0 0,0 1 0 0 0,0-1 0 0 0,-1 0 0 0 0,1 1-1 0 0,-4-5 1 0 0,2 6-242 0 0,0-1 1 0 0,-1 1-1 0 0,1-1 0 0 0,-1 1 0 0 0,1 1 0 0 0,-1-1 0 0 0,0 1 0 0 0,-9-4 0 0 0,-22-1-2837 0 0,35 7 3099 0 0,1 0-1 0 0,0 0 1 0 0,-1 0-1 0 0,1 0 1 0 0,0 0 0 0 0,-1 0-1 0 0,1 1 1 0 0,0-1-1 0 0,-1 0 1 0 0,1 0-1 0 0,0 0 1 0 0,0 1-1 0 0,-1-1 1 0 0,1 0-1 0 0,0 0 1 0 0,0 1-1 0 0,-1-1 1 0 0,1 0-1 0 0,0 1 1 0 0,0-1-1 0 0,0 0 1 0 0,-1 1-1 0 0,1-1 1 0 0,0 0-1 0 0,0 1 1 0 0,0-1-1 0 0,0 0 1 0 0,0 1-1 0 0,0-1 1 0 0,0 0 0 0 0,0 1-1 0 0,0-1 1 0 0,0 0-1 0 0,0 1 1 0 0,0-1-1 0 0,0 1 1 0 0,0-1-1 0 0,0 0 1 0 0,0 1-1 0 0,1-1 1 0 0,3 7-839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001"/>
    </inkml:context>
    <inkml:brush xml:id="br0">
      <inkml:brushProperty name="width" value="0.05" units="cm"/>
      <inkml:brushProperty name="height" value="0.05" units="cm"/>
      <inkml:brushProperty name="color" value="#E71224"/>
    </inkml:brush>
  </inkml:definitions>
  <inkml:trace contextRef="#ctx0" brushRef="#br0">0 709 300 0 0,'38'16'3903'0'0,"-38"-16"-3849"0"0,1 1 0 0 0,-1-1-1 0 0,0 0 1 0 0,1 1 0 0 0,-1-1 0 0 0,1 0-1 0 0,-1 0 1 0 0,1 1 0 0 0,-1-1 0 0 0,1 0-1 0 0,0 0 1 0 0,-1 0 0 0 0,1 0-1 0 0,-1 0 1 0 0,1 0 0 0 0,-1 0 0 0 0,1 0-1 0 0,-1 0 1 0 0,1 0 0 0 0,0 0 0 0 0,-1 0-1 0 0,1 0 1 0 0,-1 0 0 0 0,1 0 0 0 0,-1-1-1 0 0,1 1 1 0 0,-1 0 0 0 0,1 0 0 0 0,-1-1-1 0 0,1 1 1 0 0,-1 0 0 0 0,0-1 0 0 0,1 1-1 0 0,-1 0 1 0 0,1-1 0 0 0,-1 1-1 0 0,0-1 1 0 0,1 1 0 0 0,-1-1 0 0 0,0 1-1 0 0,1-1 1 0 0,-1 1 0 0 0,0-1 0 0 0,0 1-1 0 0,0-1 1 0 0,1 1 0 0 0,-1-1 0 0 0,0 1-1 0 0,0-1 1 0 0,0 1 0 0 0,0-1 0 0 0,0 1-1 0 0,0-1 1 0 0,0 0 0 0 0,0 1 0 0 0,0-1-1 0 0,-1 0 1 0 0,-13-55-2 0 0,2 14-11 0 0,2-2 0 0 0,1 0 1 0 0,-4-84-1 0 0,28-83-1 0 0,6 72-17 0 0,-21 135-39 0 0,1 1-1 0 0,0 0 0 0 0,0 0 1 0 0,0-1-1 0 0,1 1 1 0 0,-1 0-1 0 0,1 0 1 0 0,-1 0-1 0 0,1 0 1 0 0,0 1-1 0 0,0-1 1 0 0,4-3-1 0 0,-6 5 7 0 0,1 1 0 0 0,-1-1-1 0 0,1 1 1 0 0,-1 0 0 0 0,1-1 0 0 0,-1 1-1 0 0,1 0 1 0 0,-1-1 0 0 0,1 1 0 0 0,0 0-1 0 0,-1 0 1 0 0,1 0 0 0 0,-1 0 0 0 0,1-1-1 0 0,0 1 1 0 0,-1 0 0 0 0,1 0-1 0 0,0 0 1 0 0,-1 0 0 0 0,1 0 0 0 0,-1 1-1 0 0,1-1 1 0 0,0 0 0 0 0,-1 0 0 0 0,2 1-1 0 0,-1 0 4 0 0,0 0-1 0 0,1 0 1 0 0,-1 0-1 0 0,0 0 0 0 0,0 0 1 0 0,0 1-1 0 0,0-1 0 0 0,0 0 1 0 0,0 1-1 0 0,0-1 0 0 0,-1 1 1 0 0,1-1-1 0 0,0 1 1 0 0,0 2-1 0 0,53 212 712 0 0,-35-126-419 0 0,10 97-244 0 0,-12-62-3418 0 0,-11-104 862 0 0,-1-18 1329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494"/>
    </inkml:context>
    <inkml:brush xml:id="br0">
      <inkml:brushProperty name="width" value="0.05" units="cm"/>
      <inkml:brushProperty name="height" value="0.05" units="cm"/>
      <inkml:brushProperty name="color" value="#E71224"/>
    </inkml:brush>
  </inkml:definitions>
  <inkml:trace contextRef="#ctx0" brushRef="#br0">9 145 232 0 0,'-8'-17'3633'0'0,"16"37"-423"0"0,-4-11-3089 0 0,0 0 1 0 0,1-1-1 0 0,0 1 0 0 0,0-1 1 0 0,1 0-1 0 0,0 0 1 0 0,0-1-1 0 0,1 0 1 0 0,0 0-1 0 0,0-1 0 0 0,1 0 1 0 0,-1 0-1 0 0,15 8 1 0 0,-20-13-152 0 0,0 0-1 0 0,0 1 1 0 0,0-1 0 0 0,0 0 0 0 0,0 0 0 0 0,0 0 0 0 0,1-1 0 0 0,-1 1-1 0 0,0 0 1 0 0,1-1 0 0 0,-1 0 0 0 0,0 1 0 0 0,1-1 0 0 0,-1 0-1 0 0,0 0 1 0 0,1 0 0 0 0,-1-1 0 0 0,1 1 0 0 0,-1-1 0 0 0,0 1-1 0 0,5-2 1 0 0,-4 0-35 0 0,0 0 0 0 0,-1 0 0 0 0,1 0-1 0 0,0-1 1 0 0,-1 1 0 0 0,0-1 0 0 0,1 1-1 0 0,-1-1 1 0 0,0 0 0 0 0,0 1-1 0 0,-1-1 1 0 0,1 0 0 0 0,1-5 0 0 0,2-5-111 0 0,-1 1 0 0 0,0-1 0 0 0,-1 0-1 0 0,-1 0 1 0 0,0 0 0 0 0,0-22 0 0 0,-2-77 1211 0 0,4 110 615 0 0,5 10-882 0 0,5 12 210 0 0,50 122 2085 0 0,38 86-1237 0 0,-38-73-1723 0 0,27 106 167 0 0,-71-179-290 0 0,-17-62 55 0 0,0 1 0 0 0,-1 0 0 0 0,-1 0 0 0 0,-3 29 0 0 0,1-42-102 0 0,1 0-1 0 0,-1 0 1 0 0,-1 0 0 0 0,1 0 0 0 0,-1-1 0 0 0,-1 1-1 0 0,1-1 1 0 0,-1 1 0 0 0,-1-1 0 0 0,1 0-1 0 0,-1 0 1 0 0,-1 0 0 0 0,1-1 0 0 0,-1 0-1 0 0,0 0 1 0 0,0 0 0 0 0,-1 0 0 0 0,0-1-1 0 0,0 0 1 0 0,0 0 0 0 0,-1 0 0 0 0,1-1-1 0 0,-1 0 1 0 0,-15 6 0 0 0,9-6-448 0 0,-1 0 0 0 0,0-1 0 0 0,0 0 0 0 0,-1-1 0 0 0,1-1 0 0 0,0 0 0 0 0,-1-1 0 0 0,1 0 0 0 0,0-2 0 0 0,-19-3 0 0 0,9 0-530 0 0,0-1 0 0 0,1-1-1 0 0,0-1 1 0 0,0-1-1 0 0,-26-15 1 0 0,5-4-618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373"/>
    </inkml:context>
    <inkml:brush xml:id="br0">
      <inkml:brushProperty name="width" value="0.05" units="cm"/>
      <inkml:brushProperty name="height" value="0.05" units="cm"/>
      <inkml:brushProperty name="color" value="#E71224"/>
    </inkml:brush>
  </inkml:definitions>
  <inkml:trace contextRef="#ctx0" brushRef="#br0">56 0 896 0 0,'-8'9'4167'0'0,"-26"62"-2169"0"0,27-44-989 0 0,0 25 138 0 0,10-2-416 0 0,8-25-461 0 0,-9-24-277 0 0,-1 0 1 0 0,0 1 0 0 0,0-1-1 0 0,1 0 1 0 0,-1-1 0 0 0,1 1-1 0 0,-1 0 1 0 0,1 0 0 0 0,-1-1-1 0 0,1 1 1 0 0,-1 0 0 0 0,1-1-1 0 0,-1 0 1 0 0,1 1 0 0 0,0-1-1 0 0,-1 0 1 0 0,1 0 0 0 0,0 0-1 0 0,-1 0 1 0 0,1 0 0 0 0,0 0-1 0 0,-1-1 1 0 0,1 1 0 0 0,0 0-1 0 0,-1-1 1 0 0,1 1 0 0 0,-1-1-1 0 0,1 0 1 0 0,-1 1 0 0 0,1-1-1 0 0,-1 0 1 0 0,3-2 0 0 0,42-32-1335 0 0,-31 20 830 0 0,-2 0 0 0 0,0 0 0 0 0,-1-2-1 0 0,0 1 1 0 0,13-28 0 0 0,-25 44 531 0 0,0-1 1 0 0,0 1-1 0 0,0-1 0 0 0,0 0 0 0 0,0 1 1 0 0,0-1-1 0 0,1 1 0 0 0,-1-1 0 0 0,0 1 0 0 0,0-1 1 0 0,0 1-1 0 0,1-1 0 0 0,-1 1 0 0 0,0-1 1 0 0,1 1-1 0 0,-1-1 0 0 0,0 1 0 0 0,1-1 0 0 0,-1 1 1 0 0,1 0-1 0 0,-1-1 0 0 0,1 1 0 0 0,-1-1 1 0 0,1 1-1 0 0,-1 0 0 0 0,1 0 0 0 0,-1-1 0 0 0,1 1 1 0 0,-1 0-1 0 0,1 0 0 0 0,-1 0 0 0 0,1 0 1 0 0,-1-1-1 0 0,1 1 0 0 0,0 0 0 0 0,-1 0 0 0 0,1 0 1 0 0,-1 0-1 0 0,1 0 0 0 0,-1 0 0 0 0,1 1 1 0 0,0-1-1 0 0,-1 0 0 0 0,1 0 0 0 0,-1 0 1 0 0,1 1-1 0 0,-1-1 0 0 0,1 0 0 0 0,-1 0 0 0 0,1 1 1 0 0,-1-1-1 0 0,1 0 0 0 0,-1 1 0 0 0,1-1 1 0 0,-1 1-1 0 0,0-1 0 0 0,1 0 0 0 0,-1 1 0 0 0,0-1 1 0 0,1 1-1 0 0,-1-1 0 0 0,0 1 0 0 0,0-1 1 0 0,1 1-1 0 0,-1-1 0 0 0,0 2 0 0 0,19 41 1223 0 0,-17-36-1205 0 0,44 135-1 0 0,-46-141-130 0 0,0 0-1 0 0,0 0 1 0 0,0 0-1 0 0,1 0 1 0 0,-1 0-1 0 0,0 0 1 0 0,1-1-1 0 0,-1 1 1 0 0,0 0 0 0 0,1 0-1 0 0,-1 0 1 0 0,1-1-1 0 0,-1 1 1 0 0,1 0-1 0 0,-1-1 1 0 0,1 1-1 0 0,0 0 1 0 0,-1-1-1 0 0,1 1 1 0 0,0-1 0 0 0,-1 1-1 0 0,1-1 1 0 0,0 1-1 0 0,0-1 1 0 0,0 1-1 0 0,-1-1 1 0 0,1 0-1 0 0,0 1 1 0 0,0-1-1 0 0,0 0 1 0 0,0 0 0 0 0,0 0-1 0 0,0 0 1 0 0,0 0-1 0 0,-1 0 1 0 0,1 0-1 0 0,0 0 1 0 0,0 0-1 0 0,0 0 1 0 0,0 0-1 0 0,0-1 1 0 0,0 1 0 0 0,-1 0-1 0 0,1-1 1 0 0,0 1-1 0 0,0 0 1 0 0,0-1-1 0 0,-1 1 1 0 0,1-1-1 0 0,0 1 1 0 0,0-1-1 0 0,-1 0 1 0 0,1 1 0 0 0,-1-1-1 0 0,1 0 1 0 0,0 1-1 0 0,-1-1 1 0 0,1 0-1 0 0,-1 0 1 0 0,0 1-1 0 0,1-1 1 0 0,-1 0-1 0 0,0 0 1 0 0,1-1 0 0 0,5-17-1271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708"/>
    </inkml:context>
    <inkml:brush xml:id="br0">
      <inkml:brushProperty name="width" value="0.05" units="cm"/>
      <inkml:brushProperty name="height" value="0.05" units="cm"/>
      <inkml:brushProperty name="color" value="#E71224"/>
    </inkml:brush>
  </inkml:definitions>
  <inkml:trace contextRef="#ctx0" brushRef="#br0">22 49 880 0 0,'-3'-24'2234'0'0,"1"9"-548"0"0,2 5-30 0 0,-7 19-2723 0 0,6-8 984 0 0,1-1 0 0 0,-1 0 1 0 0,1 1-1 0 0,-1-1 0 0 0,1 0 1 0 0,-1 1-1 0 0,1-1 1 0 0,-1 1-1 0 0,1-1 0 0 0,-1 1 1 0 0,1-1-1 0 0,-1 1 0 0 0,1 0 1 0 0,0-1-1 0 0,-1 1 0 0 0,1-1 1 0 0,0 1-1 0 0,0 0 1 0 0,0-1-1 0 0,-1 1 0 0 0,1 0 1 0 0,0-1-1 0 0,0 1 0 0 0,0 0 1 0 0,0-1-1 0 0,0 1 0 0 0,0 0 1 0 0,0-1-1 0 0,0 1 1 0 0,0 0-1 0 0,1-1 0 0 0,-1 2 1 0 0,4 9-1033 0 0,2 3 56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071"/>
    </inkml:context>
    <inkml:brush xml:id="br0">
      <inkml:brushProperty name="width" value="0.05" units="cm"/>
      <inkml:brushProperty name="height" value="0.05" units="cm"/>
      <inkml:brushProperty name="color" value="#E71224"/>
    </inkml:brush>
  </inkml:definitions>
  <inkml:trace contextRef="#ctx0" brushRef="#br0">8 40 292 0 0,'-1'1'232'0'0,"0"0"0"0"0,1 0 0 0 0,-1 1 0 0 0,0-1 0 0 0,1 0-1 0 0,-1 0 1 0 0,1 0 0 0 0,-1 0 0 0 0,1 1 0 0 0,0-1 0 0 0,-1 0 0 0 0,1 0 0 0 0,0 1 0 0 0,0-1-1 0 0,0 2 1 0 0,4 42 2265 0 0,-1-19-1517 0 0,1 16-182 0 0,10 23-374 0 0,-5-25-131 0 0,-4-22 101 0 0,0-15 402 0 0,0-31 52 0 0,-6-18-595 0 0,3-71-97 0 0,0 101-85 0 0,0 1 1 0 0,8-29-1 0 0,-9 42-62 0 0,0 0 0 0 0,-1 1 0 0 0,1-1 1 0 0,0 0-1 0 0,0 0 0 0 0,0 1 0 0 0,0-1 0 0 0,0 1 0 0 0,0-1 0 0 0,0 1 0 0 0,1-1 0 0 0,-1 1 0 0 0,1 0 1 0 0,-1-1-1 0 0,1 1 0 0 0,-1 0 0 0 0,1 0 0 0 0,0 0 0 0 0,-1 0 0 0 0,5-1 0 0 0,-3 1-43 0 0,1 0 1 0 0,0 1-1 0 0,0-1 0 0 0,0 1 0 0 0,0 0 0 0 0,0 0 0 0 0,0 0 0 0 0,0 1 0 0 0,7 1 1 0 0,29 10-621 0 0,10 11-967 0 0,-49-23 1526 0 0,74 34-3819 0 0,-26-14 938 0 0,-32-13 1700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400"/>
    </inkml:context>
    <inkml:brush xml:id="br0">
      <inkml:brushProperty name="width" value="0.05" units="cm"/>
      <inkml:brushProperty name="height" value="0.05" units="cm"/>
      <inkml:brushProperty name="color" value="#E71224"/>
    </inkml:brush>
  </inkml:definitions>
  <inkml:trace contextRef="#ctx0" brushRef="#br0">240 88 60 0 0,'8'-9'891'0'0,"0"-1"298"0"0,-8 10-924 0 0,-42 10 398 0 0,35-7-583 0 0,1 0 0 0 0,-1 1 0 0 0,0 0 0 0 0,1 0 0 0 0,0 0 0 0 0,0 1-1 0 0,0 0 1 0 0,0 0 0 0 0,1 1 0 0 0,0-1 0 0 0,0 1 0 0 0,-6 11 0 0 0,8-12-23 0 0,0 0 0 0 0,1 0 0 0 0,0 0 0 0 0,0 0 0 0 0,0 0 0 0 0,0 0 0 0 0,1 1 0 0 0,0-1 0 0 0,-1 11 0 0 0,2-12-4 0 0,0 0-1 0 0,1 0 1 0 0,-1 0-1 0 0,1 0 0 0 0,0-1 1 0 0,0 1-1 0 0,0 0 0 0 0,0 0 1 0 0,2 3-1 0 0,-2-5-23 0 0,0-1-1 0 0,0 1 1 0 0,0-1-1 0 0,0 0 1 0 0,0 1-1 0 0,0-1 1 0 0,0 0-1 0 0,0 1 1 0 0,1-1-1 0 0,-1 0 1 0 0,0 0-1 0 0,1 0 1 0 0,-1 0-1 0 0,1 0 1 0 0,-1-1-1 0 0,3 2 1 0 0,-1-1-8 0 0,1-1 1 0 0,-1 1 0 0 0,0-1 0 0 0,0 0 0 0 0,0 0 0 0 0,0 0 0 0 0,0 0-1 0 0,1-1 1 0 0,-1 1 0 0 0,0-1 0 0 0,0 0 0 0 0,0 0 0 0 0,5-2 0 0 0,0-1-13 0 0,1 0 0 0 0,-1-1 0 0 0,1 0 0 0 0,-1 0 1 0 0,-1-1-1 0 0,13-11 0 0 0,-15 12-46 0 0,-1 0 0 0 0,1-1 0 0 0,-2 0 0 0 0,1 1 0 0 0,0-1 0 0 0,-1 0 1 0 0,0-1-1 0 0,-1 1 0 0 0,0-1 0 0 0,1 1 0 0 0,-2-1 0 0 0,1 1 0 0 0,-1-1 0 0 0,0 0 0 0 0,-1 0 1 0 0,1 0-1 0 0,-1 0 0 0 0,-1 1 0 0 0,1-1 0 0 0,-1 0 0 0 0,0 0 0 0 0,-1 0 0 0 0,0 1 0 0 0,0-1 0 0 0,0 1 1 0 0,-1 0-1 0 0,0-1 0 0 0,0 1 0 0 0,0 0 0 0 0,-1 1 0 0 0,0-1 0 0 0,0 0 0 0 0,-1 1 0 0 0,-5-5 0 0 0,5 12 1032 0 0,4 11-316 0 0,2 14 394 0 0,5 5-687 0 0,14 47 1 0 0,2-14 447 0 0,16 31 687 0 0,-20-55-933 0 0,-1 0-1 0 0,-3 1 1 0 0,-1 1-1 0 0,-2 0 0 0 0,7 69 1 0 0,-17-101-697 0 0,-1 1-1 0 0,-1 0 1 0 0,0 0-1 0 0,-3 13 1 0 0,2-15-147 0 0,-1-1-1 0 0,0 1 1 0 0,0-1 0 0 0,-1 0 0 0 0,0 0-1 0 0,-1 0 1 0 0,0-1 0 0 0,-7 9-1 0 0,7-9-77 0 0,-1-1 0 0 0,-1-1 0 0 0,0 1 0 0 0,0-1 0 0 0,0 0-1 0 0,0-1 1 0 0,-1 1 0 0 0,-11 4 0 0 0,9-5 91 0 0,0-1 0 0 0,0 0 0 0 0,-1-1 0 0 0,1 0 0 0 0,-1-1 0 0 0,0 0 0 0 0,0 0 0 0 0,1-1 0 0 0,-1-1 0 0 0,0 0 0 0 0,0 0 0 0 0,-15-3 0 0 0,-76-20-2829 0 0,49 7 1772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858"/>
    </inkml:context>
    <inkml:brush xml:id="br0">
      <inkml:brushProperty name="width" value="0.05" units="cm"/>
      <inkml:brushProperty name="height" value="0.05" units="cm"/>
      <inkml:brushProperty name="color" value="#E71224"/>
    </inkml:brush>
  </inkml:definitions>
  <inkml:trace contextRef="#ctx0" brushRef="#br0">58 16 524 0 0,'-21'-9'14135'0'0,"18"8"-14687"0"0,-8-2-2319 0 0,-6 1-6549 0 0,12 8 7932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578"/>
    </inkml:context>
    <inkml:brush xml:id="br0">
      <inkml:brushProperty name="width" value="0.05" units="cm"/>
      <inkml:brushProperty name="height" value="0.05" units="cm"/>
      <inkml:brushProperty name="color" value="#E71224"/>
    </inkml:brush>
  </inkml:definitions>
  <inkml:trace contextRef="#ctx0" brushRef="#br0">14 29 1116 0 0,'0'-3'7'0'0,"-3"-22"13458"0"0,0 40-12407 0 0,-1 10-783 0 0,2 1-1 0 0,0 0 1 0 0,2-1-1 0 0,4 39 1 0 0,23 103-63 0 0,-18-120-59 0 0,8 34 7 0 0,4 0 0 0 0,3-1 0 0 0,39 87 0 0 0,-57-151-135 0 0,1-1-1 0 0,1 0 1 0 0,0-1-1 0 0,0 0 1 0 0,16 19-1 0 0,-22-30-30 0 0,1 0 0 0 0,0-1 0 0 0,0 1 0 0 0,0 0 0 0 0,1-1 0 0 0,-1 0 0 0 0,0 0 0 0 0,1 0 0 0 0,0 0 0 0 0,-1 0 0 0 0,1-1 0 0 0,0 0 0 0 0,0 0 0 0 0,6 2 0 0 0,-6-3-19 0 0,0 0 0 0 0,0 0 1 0 0,1 0-1 0 0,-1-1 0 0 0,0 0 0 0 0,0 1 1 0 0,0-1-1 0 0,0 0 0 0 0,0-1 1 0 0,5-2-1 0 0,5-3-134 0 0,0 0 1 0 0,-1-1-1 0 0,21-17 1 0 0,67-70-988 0 0,-32 27-116 0 0,5 9-555 0 0,45-19-848 0 0,-68 47 2338 0 0,-46 28 337 0 0,-4 2-13 0 0,1 0 0 0 0,-1 1 1 0 0,1-1-1 0 0,-1 0 0 0 0,1 0 1 0 0,-1 0-1 0 0,0 0 0 0 0,1 0 1 0 0,-1 0-1 0 0,0 0 1 0 0,0-1-1 0 0,0 1 0 0 0,0 0 1 0 0,0-1-1 0 0,0 1 0 0 0,-1-1 1 0 0,1 1-1 0 0,0-1 1 0 0,-1 1-1 0 0,1-1 0 0 0,0-2 1 0 0,-1 2 5 0 0,-1 1 0 0 0,1 0 0 0 0,0-1 0 0 0,-1 1 0 0 0,0 0 1 0 0,1 0-1 0 0,-1 0 0 0 0,0-1 0 0 0,1 1 0 0 0,-1 0 1 0 0,0 0-1 0 0,0 0 0 0 0,0 0 0 0 0,0 0 0 0 0,0 0 0 0 0,0 1 1 0 0,0-1-1 0 0,0 0 0 0 0,0 0 0 0 0,-3 0 0 0 0,-2-2 40 0 0,-1 0-1 0 0,0 0 1 0 0,0 1-1 0 0,0 0 1 0 0,0 0-1 0 0,0 1 1 0 0,0 0-1 0 0,0 0 0 0 0,-9 1 1 0 0,10 0 27 0 0,0 1-1 0 0,0-1 1 0 0,0 1-1 0 0,0 1 1 0 0,1-1 0 0 0,-1 1-1 0 0,0 0 1 0 0,1 0 0 0 0,-1 1-1 0 0,1 0 1 0 0,0 0-1 0 0,0 0 1 0 0,0 0 0 0 0,0 1-1 0 0,1 0 1 0 0,-1 0-1 0 0,1 0 1 0 0,0 0 0 0 0,0 1-1 0 0,1 0 1 0 0,-4 5 0 0 0,4-4 68 0 0,0 0 1 0 0,0 1 0 0 0,1 0-1 0 0,0 0 1 0 0,0 0 0 0 0,0 0 0 0 0,1 0-1 0 0,0 0 1 0 0,0 0 0 0 0,1 0-1 0 0,0 0 1 0 0,1 0 0 0 0,-1 1-1 0 0,1-1 1 0 0,0 0 0 0 0,1 0 0 0 0,3 8-1 0 0,8 14 113 0 0,-11-27-217 0 0,0 1-1 0 0,0-1 1 0 0,0 0-1 0 0,0 1 1 0 0,0-1-1 0 0,0 0 1 0 0,0-1-1 0 0,1 1 1 0 0,-1 0-1 0 0,1-1 1 0 0,4 3-1 0 0,-5-3-19 0 0,0-1 1 0 0,-1 1-1 0 0,1-1 0 0 0,0 1 1 0 0,-1-1-1 0 0,1 0 0 0 0,0 0 1 0 0,0 0-1 0 0,-1 0 0 0 0,1 0 1 0 0,0 0-1 0 0,0-1 0 0 0,-1 1 1 0 0,1-1-1 0 0,0 1 0 0 0,-1-1 1 0 0,1 1-1 0 0,0-1 0 0 0,2-1 1 0 0,19-23 31 0 0,-18 16-49 0 0,0-1 1 0 0,-1 1-1 0 0,0-1 0 0 0,-1 0 0 0 0,1-1 0 0 0,2-18 0 0 0,0-1-1 0 0,-1 20 55 0 0,-1 2 23 0 0,-3 2-34 0 0,15 32 167 0 0,12 30-312 0 0,13 26-1251 0 0,-11-31-2564 0 0,-29-50 3787 0 0,-1-1 0 0 0,0 1 0 0 0,1 0 0 0 0,-1-1 0 0 0,1 1 0 0 0,-1-1-1 0 0,0 1 1 0 0,1-1 0 0 0,-1 1 0 0 0,1-1 0 0 0,-1 1 0 0 0,1-1 0 0 0,0 1 0 0 0,-1-1-1 0 0,1 0 1 0 0,-1 1 0 0 0,1-1 0 0 0,0 0 0 0 0,-1 1 0 0 0,1-1 0 0 0,0 0-1 0 0,-1 0 1 0 0,1 0 0 0 0,0 0 0 0 0,0 0 0 0 0,-1 0 0 0 0,1 0 0 0 0,0 0 0 0 0,-1 0-1 0 0,1 0 1 0 0,0 0 0 0 0,-1 0 0 0 0,1 0 0 0 0,0-1 0 0 0,-1 1 0 0 0,1 0 0 0 0,0 0-1 0 0,-1-1 1 0 0,1 1 0 0 0,0 0 0 0 0,-1-1 0 0 0,1 1 0 0 0,-1-1 0 0 0,1 1 0 0 0,-1-1-1 0 0,1 1 1 0 0,-1-1 0 0 0,1 1 0 0 0,-1-1 0 0 0,0 1 0 0 0,1-1 0 0 0,-1 0 0 0 0,0 1-1 0 0,1-1 1 0 0,-1 0 0 0 0,0 1 0 0 0,0-1 0 0 0,0 0 0 0 0,1 1 0 0 0,-1-2 0 0 0,9-16-1433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940"/>
    </inkml:context>
    <inkml:brush xml:id="br0">
      <inkml:brushProperty name="width" value="0.05" units="cm"/>
      <inkml:brushProperty name="height" value="0.05" units="cm"/>
      <inkml:brushProperty name="color" value="#E71224"/>
    </inkml:brush>
  </inkml:definitions>
  <inkml:trace contextRef="#ctx0" brushRef="#br0">12 79 20 0 0,'-9'-55'3035'0'0,"7"31"2460"0"0,3 31-2573 0 0,62 279 907 0 0,-17-115-5407 0 0,-15-59-1322 0 0,-28-104 2469 0 0,-2 1-254 0 0,1-1 1 0 0,1 0 0 0 0,-1 0 0 0 0,2 0-1 0 0,-1 0 1 0 0,1-1 0 0 0,0 1 0 0 0,0-1-1 0 0,1 0 1 0 0,7 8 0 0 0,4-2-973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297"/>
    </inkml:context>
    <inkml:brush xml:id="br0">
      <inkml:brushProperty name="width" value="0.05" units="cm"/>
      <inkml:brushProperty name="height" value="0.05" units="cm"/>
      <inkml:brushProperty name="color" value="#E71224"/>
    </inkml:brush>
  </inkml:definitions>
  <inkml:trace contextRef="#ctx0" brushRef="#br0">464 77 116 0 0,'3'-25'1678'0'0,"-3"23"-1448"0"0,1 0 1 0 0,-1 0-1 0 0,0 0 1 0 0,0 0-1 0 0,0 1 1 0 0,0-1-1 0 0,0 0 1 0 0,0 0-1 0 0,0 0 1 0 0,0 0-1 0 0,-1 0 1 0 0,0-2-1 0 0,0 2-165 0 0,-1 1-1 0 0,1-1 0 0 0,0 1 1 0 0,-1 0-1 0 0,1 0 1 0 0,-1 0-1 0 0,1 0 0 0 0,-1 0 1 0 0,0 0-1 0 0,1 0 1 0 0,-1 1-1 0 0,0-1 0 0 0,0 1 1 0 0,1-1-1 0 0,-1 1 1 0 0,0-1-1 0 0,0 1 0 0 0,-2 0 1 0 0,-72-8 665 0 0,47 7-516 0 0,0 2 0 0 0,-34 4 0 0 0,45-2-488 0 0,1 0 0 0 0,0 0 0 0 0,0 2-1 0 0,0 0 1 0 0,0 1 0 0 0,1 1 0 0 0,0 0 0 0 0,0 2 0 0 0,-15 9-1 0 0,26-14-119 0 0,0 1 0 0 0,0-1 0 0 0,1 1-1 0 0,0 0 1 0 0,0 0 0 0 0,0 0 0 0 0,0 0-1 0 0,-5 11 1 0 0,-1 5-658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645"/>
    </inkml:context>
    <inkml:brush xml:id="br0">
      <inkml:brushProperty name="width" value="0.05" units="cm"/>
      <inkml:brushProperty name="height" value="0.05" units="cm"/>
      <inkml:brushProperty name="color" value="#E71224"/>
    </inkml:brush>
  </inkml:definitions>
  <inkml:trace contextRef="#ctx0" brushRef="#br0">1 487 192 0 0,'24'4'1016'0'0,"2"2"1224"0"0,48 2 1 0 0,-66-7-1795 0 0,0-2 0 0 0,0 1 1 0 0,-1-1-1 0 0,1 0 0 0 0,11-3 1 0 0,13-13 881 0 0,-25 11-1284 0 0,0-1 0 0 0,-1 1 1 0 0,0-1-1 0 0,0 0 0 0 0,0-1 0 0 0,-1 1 1 0 0,-1-1-1 0 0,1 0 0 0 0,-1 0 0 0 0,0-1 0 0 0,-1 1 1 0 0,0-1-1 0 0,3-17 0 0 0,-1-4-102 0 0,-1 0 0 0 0,-2-57 0 0 0,-2 85 26 0 0,0 1 0 0 0,1 0 0 0 0,-1 0 0 0 0,0 0 0 0 0,0-1 1 0 0,0 1-1 0 0,0 0 0 0 0,-1 0 0 0 0,1-1 0 0 0,0 1 0 0 0,0 0 0 0 0,-1 0 0 0 0,1 0 0 0 0,-1 0 0 0 0,1-1 0 0 0,-1 1 0 0 0,1 0 0 0 0,-1 0 0 0 0,0 0 0 0 0,1 0 0 0 0,-1 0 0 0 0,0 0 0 0 0,0 1 0 0 0,-1-2 0 0 0,0 1-2 0 0,1 1 0 0 0,0 0 0 0 0,0 0 0 0 0,0 0 0 0 0,-1 1 0 0 0,1-1 0 0 0,0 0 0 0 0,0 0 0 0 0,0 1 0 0 0,-1-1 0 0 0,1 1 0 0 0,0-1 0 0 0,0 1 0 0 0,0-1 0 0 0,0 1-1 0 0,0 0 1 0 0,0-1 0 0 0,0 1 0 0 0,-1 1 0 0 0,-6 5-60 0 0,0 1 0 0 0,1-1-1 0 0,0 2 1 0 0,-8 11 0 0 0,7-8 78 0 0,0 1 0 0 0,2 1 1 0 0,-1-1-1 0 0,2 1 0 0 0,0 0 1 0 0,0 0-1 0 0,1 1 0 0 0,-3 29 0 0 0,6-34 95 0 0,0-1 0 0 0,1 1-1 0 0,1 0 1 0 0,-1-1-1 0 0,2 1 1 0 0,-1 0 0 0 0,1-1-1 0 0,1 0 1 0 0,0 1-1 0 0,0-1 1 0 0,1 0-1 0 0,0 0 1 0 0,0-1 0 0 0,11 16-1 0 0,19 14 595 0 0,-25-29-428 0 0,1 0 0 0 0,1-1 1 0 0,-1 0-1 0 0,19 9 0 0 0,-24-14-142 0 0,1 0-1 0 0,-1-1 1 0 0,1 0 0 0 0,0 0-1 0 0,0 0 1 0 0,0-1 0 0 0,0 0 0 0 0,0 0-1 0 0,0 0 1 0 0,0-1 0 0 0,7 0-1 0 0,-9 0-45 0 0,0-1 0 0 0,0 0 1 0 0,0 0-1 0 0,-1 0 0 0 0,1 0 0 0 0,0-1 0 0 0,-1 1 0 0 0,1-1 0 0 0,-1 0 0 0 0,1 0 0 0 0,4-4 0 0 0,-5 2-47 0 0,0 1 0 0 0,0-1 0 0 0,0 0 0 0 0,-1 0 1 0 0,1 0-1 0 0,-1-1 0 0 0,0 1 0 0 0,0-1 0 0 0,0 1 0 0 0,-1-1 0 0 0,0 1 1 0 0,1-1-1 0 0,-2 0 0 0 0,1 0 0 0 0,-1 0 0 0 0,1 1 0 0 0,-2-8 0 0 0,1-13-175 0 0,-9-50-1 0 0,8 65 74 0 0,-5-29-850 0 0,3-1 0 0 0,1-61 0 0 0,3 80 151 0 0,2 0 1 0 0,0 0 0 0 0,1 1-1 0 0,0-1 1 0 0,2 1 0 0 0,13-32-1 0 0,-14 44 390 0 0,-1 0-1 0 0,2 1 1 0 0,-1-1-1 0 0,1 1 1 0 0,0 0-1 0 0,8-7 0 0 0,12-10-809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037"/>
    </inkml:context>
    <inkml:brush xml:id="br0">
      <inkml:brushProperty name="width" value="0.05" units="cm"/>
      <inkml:brushProperty name="height" value="0.05" units="cm"/>
      <inkml:brushProperty name="color" value="#E71224"/>
    </inkml:brush>
  </inkml:definitions>
  <inkml:trace contextRef="#ctx0" brushRef="#br0">384 5 504 0 0,'-33'-5'2190'0'0,"16"7"-2005"0"0,0 0 1 0 0,0 2-1 0 0,0 0 0 0 0,0 0 0 0 0,1 2 1 0 0,-1 0-1 0 0,2 0 0 0 0,-1 2 0 0 0,1 0 0 0 0,0 1 1 0 0,0 0-1 0 0,1 1 0 0 0,0 1 0 0 0,-19 20 0 0 0,22-20-75 0 0,2 1 0 0 0,0-1-1 0 0,0 1 1 0 0,1 1 0 0 0,1 0-1 0 0,0 0 1 0 0,0 0-1 0 0,1 1 1 0 0,-5 20 0 0 0,8-21 119 0 0,0 1 0 0 0,1 0 1 0 0,0 0-1 0 0,1 0 0 0 0,1 0 1 0 0,1 19-1 0 0,0-25 40 0 0,1 0 0 0 0,-1 0 0 0 0,1 0 0 0 0,1-1 1 0 0,0 1-1 0 0,0-1 0 0 0,0 1 0 0 0,1-1 0 0 0,4 7 0 0 0,-7-12-180 0 0,0-1 0 0 0,1 1 1 0 0,-1-1-1 0 0,0 0 0 0 0,0 1 0 0 0,1-1 0 0 0,-1 0 1 0 0,0 0-1 0 0,1 0 0 0 0,-1 0 0 0 0,1 0 0 0 0,-1-1 1 0 0,1 1-1 0 0,0 0 0 0 0,-1-1 0 0 0,1 1 0 0 0,0-1 1 0 0,3 1-1 0 0,-3-1-41 0 0,0-1 1 0 0,0 1-1 0 0,1-1 0 0 0,-1 1 1 0 0,0-1-1 0 0,0 0 1 0 0,0 0-1 0 0,0 0 1 0 0,0 0-1 0 0,0 0 1 0 0,0-1-1 0 0,0 1 0 0 0,-1 0 1 0 0,1-1-1 0 0,0 0 1 0 0,-1 1-1 0 0,1-1 1 0 0,-1 0-1 0 0,2-2 1 0 0,2-3-14 0 0,0-1 0 0 0,0 1 0 0 0,-1-1 0 0 0,1 0 0 0 0,-2-1 0 0 0,1 1 0 0 0,-1-1 0 0 0,-1 0 0 0 0,3-10 1 0 0,-2-6-41 0 0,2-48 0 0 0,-5 48 116 0 0,2 1 1 0 0,6-33-1 0 0,-8 56-85 0 0,0 1 0 0 0,-1 0 0 0 0,1-1 0 0 0,0 1 1 0 0,0 0-1 0 0,0-1 0 0 0,0 1 0 0 0,1 0 0 0 0,-1-1 0 0 0,0 1 0 0 0,0 0 0 0 0,0-1 0 0 0,0 1 1 0 0,0 0-1 0 0,0-1 0 0 0,0 1 0 0 0,1 0 0 0 0,-1 0 0 0 0,0-1 0 0 0,0 1 0 0 0,0 0 1 0 0,1 0-1 0 0,-1-1 0 0 0,0 1 0 0 0,0 0 0 0 0,1 0 0 0 0,-1-1 0 0 0,0 1 0 0 0,0 0 0 0 0,1 0 1 0 0,-1 0-1 0 0,0 0 0 0 0,1 0 0 0 0,-1-1 0 0 0,0 1 0 0 0,1 0 0 0 0,-1 0 0 0 0,0 0 1 0 0,1 0-1 0 0,-1 0 0 0 0,0 0 0 0 0,1 0 0 0 0,-1 0 0 0 0,0 0 0 0 0,1 0 0 0 0,-1 0 0 0 0,15 18 377 0 0,15 43-862 0 0,-23-47 252 0 0,5 13-651 0 0,21 38-2733 0 0,-30-60 2953 0 0,0-1 0 0 0,0 0 1 0 0,0 0-1 0 0,1 0 0 0 0,-1 0 0 0 0,1-1 1 0 0,0 1-1 0 0,0-1 0 0 0,1 0 0 0 0,-1 0 0 0 0,6 3 1 0 0,5-1-1149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957"/>
    </inkml:context>
    <inkml:brush xml:id="br0">
      <inkml:brushProperty name="width" value="0.05" units="cm"/>
      <inkml:brushProperty name="height" value="0.05" units="cm"/>
      <inkml:brushProperty name="color" value="#E71224"/>
    </inkml:brush>
  </inkml:definitions>
  <inkml:trace contextRef="#ctx0" brushRef="#br0">1 1 736 0 0,'21'38'7657'0'0,"25"90"-2782"0"0,-26-49-5144 0 0,-8-25-1132 0 0,-9-38 259 0 0,3 15-1713 0 0,-5-10-3093 0 0,-1-25 4399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375"/>
    </inkml:context>
    <inkml:brush xml:id="br0">
      <inkml:brushProperty name="width" value="0.05" units="cm"/>
      <inkml:brushProperty name="height" value="0.05" units="cm"/>
      <inkml:brushProperty name="color" value="#E71224"/>
    </inkml:brush>
  </inkml:definitions>
  <inkml:trace contextRef="#ctx0" brushRef="#br0">108 35 292 0 0,'6'-27'2570'0'0,"-5"19"-154"0"0,-18 22-1551 0 0,8-5-710 0 0,0 1 1 0 0,1 0-1 0 0,1 0 1 0 0,-1 1 0 0 0,2 0-1 0 0,-12 24 1 0 0,-9 35 341 0 0,26-66-323 0 0,-1 0 0 0 0,1 0 1 0 0,1 0-1 0 0,-1 0 1 0 0,0 0-1 0 0,1 0 0 0 0,0 0 1 0 0,0 1-1 0 0,0-1 0 0 0,1 0 1 0 0,-1 0-1 0 0,1 0 0 0 0,0 0 1 0 0,3 7-1 0 0,1-1 409 0 0,0 0 0 0 0,0-1-1 0 0,1 0 1 0 0,8 9 0 0 0,-8-10-528 0 0,0-1 0 0 0,-1 1 0 0 0,0 0 1 0 0,-1 0-1 0 0,0 0 0 0 0,6 14 0 0 0,-9-13-782 0 0,0-1-1 0 0,0 1 1 0 0,-1 0-1 0 0,0-1 1 0 0,0 1 0 0 0,-1 0-1 0 0,0 0 1 0 0,-1-1 0 0 0,0 1-1 0 0,0-1 1 0 0,-1 0-1 0 0,0 1 1 0 0,-4 7 0 0 0,4-8-398 0 0,-3-2 12 0 0,-3-2 110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740"/>
    </inkml:context>
    <inkml:brush xml:id="br0">
      <inkml:brushProperty name="width" value="0.05" units="cm"/>
      <inkml:brushProperty name="height" value="0.05" units="cm"/>
      <inkml:brushProperty name="color" value="#E71224"/>
    </inkml:brush>
  </inkml:definitions>
  <inkml:trace contextRef="#ctx0" brushRef="#br0">44 29 224 0 0,'7'-28'2381'0'0,"-10"28"-1208"0"0,-2 14-811 0 0,-26 54 1349 0 0,20-20-45 0 0,10-41-1230 0 0,1 0-1 0 0,1 0 1 0 0,-1-1-1 0 0,1 1 1 0 0,0 0-1 0 0,1 0 1 0 0,3 10-1 0 0,3 2 431 0 0,1 0-1 0 0,1-1 0 0 0,20 28 0 0 0,-28-43-888 0 0,23 50 82 0 0,-22-42-177 0 0,0 1 1 0 0,-1 0 0 0 0,0 0-1 0 0,-1 0 1 0 0,0 14 0 0 0,-7 46-2971 0 0,-9-3-3993 0 0,9-62 5590 0 0,-3-4 161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108"/>
    </inkml:context>
    <inkml:brush xml:id="br0">
      <inkml:brushProperty name="width" value="0.05" units="cm"/>
      <inkml:brushProperty name="height" value="0.05" units="cm"/>
      <inkml:brushProperty name="color" value="#E71224"/>
    </inkml:brush>
  </inkml:definitions>
  <inkml:trace contextRef="#ctx0" brushRef="#br0">6 390 880 0 0,'9'-14'677'0'0,"-7"11"-105"0"0,0 0 0 0 0,0 0 0 0 0,0 0 0 0 0,0 0 0 0 0,1 0 0 0 0,-1 0 0 0 0,1 1 0 0 0,3-3 0 0 0,6 6 1894 0 0,0 20-1471 0 0,-6-3-784 0 0,-1 1 1 0 0,-1 0-1 0 0,0 0 1 0 0,1 28-1 0 0,-3 36-4413 0 0,3-70-1193 0 0,-5-19 3949 0 0</inkml:trace>
  <inkml:trace contextRef="#ctx0" brushRef="#br0" timeOffset="1">0 75 1020 0 0,'0'-44'4127'0'0,"0"26"-1722"0"0,0 6-455 0 0,2 16-2387 0 0,0 0 1 0 0,-1 0-1 0 0,2 0 1 0 0,-1 0 0 0 0,0 0-1 0 0,1 0 1 0 0,-1 0-1 0 0,7 5 1 0 0,13 15-1948 0 0,-3-4 949 0 0,-2 2 160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531"/>
    </inkml:context>
    <inkml:brush xml:id="br0">
      <inkml:brushProperty name="width" value="0.05" units="cm"/>
      <inkml:brushProperty name="height" value="0.05" units="cm"/>
      <inkml:brushProperty name="color" value="#E71224"/>
    </inkml:brush>
  </inkml:definitions>
  <inkml:trace contextRef="#ctx0" brushRef="#br0">314 52 420 0 0,'-13'15'2290'0'0,"-4"1"-1873"0"0,-4 6 66 0 0,18-20-352 0 0,-4 6 3 0 0,0 0 0 0 0,0 0 0 0 0,1 1 0 0 0,0 0 0 0 0,0 0 0 0 0,1 0 0 0 0,-4 11 0 0 0,7-16-115 0 0,0 0 1 0 0,1 0 0 0 0,0 0 0 0 0,0 1 0 0 0,0-1 0 0 0,0 0 0 0 0,0 1-1 0 0,1-1 1 0 0,0 0 0 0 0,0 1 0 0 0,0-1 0 0 0,0 1 0 0 0,1-1 0 0 0,0 0 0 0 0,0 1-1 0 0,0-1 1 0 0,0 0 0 0 0,1 0 0 0 0,3 8 0 0 0,-4-11-12 0 0,0 0-1 0 0,0 0 1 0 0,1 0 0 0 0,-1 1-1 0 0,0-1 1 0 0,1-1 0 0 0,-1 1 0 0 0,0 0-1 0 0,1 0 1 0 0,-1 0 0 0 0,1-1-1 0 0,-1 1 1 0 0,1-1 0 0 0,-1 1 0 0 0,1-1-1 0 0,0 0 1 0 0,-1 1 0 0 0,1-1-1 0 0,-1 0 1 0 0,1 0 0 0 0,0 0 0 0 0,-1 0-1 0 0,1-1 1 0 0,0 1 0 0 0,-1 0-1 0 0,1-1 1 0 0,-1 1 0 0 0,1-1 0 0 0,-1 1-1 0 0,1-1 1 0 0,-1 0 0 0 0,1 0-1 0 0,-1 1 1 0 0,0-1 0 0 0,2-2 0 0 0,2 1-6 0 0,0-1 0 0 0,-1-1 0 0 0,1 1 0 0 0,-1-1 0 0 0,0 1 0 0 0,0-1 0 0 0,-1 0 0 0 0,1-1 0 0 0,3-5 0 0 0,-2 1-52 0 0,-1-1 0 0 0,0 1-1 0 0,-1-1 1 0 0,0 0 0 0 0,-1-1 0 0 0,0 1 0 0 0,-1 0 0 0 0,1 0 0 0 0,-2-1-1 0 0,-1-19 1 0 0,-6-24-305 0 0,-1 18 167 0 0,-2 15 299 0 0,10 21-85 0 0,0 0-1 0 0,-1-1 1 0 0,1 1 0 0 0,0 0-1 0 0,-1 0 1 0 0,1 0 0 0 0,0 0-1 0 0,0 0 1 0 0,-1 0 0 0 0,1 0-1 0 0,0 0 1 0 0,-1 0 0 0 0,1 0-1 0 0,0 1 1 0 0,0-1 0 0 0,-1 0-1 0 0,1 0 1 0 0,0 0 0 0 0,0 0-1 0 0,-1 0 1 0 0,1 0 0 0 0,0 1-1 0 0,0-1 1 0 0,-1 0 0 0 0,1 0-1 0 0,0 0 1 0 0,0 1 0 0 0,0-1-1 0 0,0 0 1 0 0,-1 0 0 0 0,1 0 0 0 0,0 1-1 0 0,0-1 1 0 0,0 0 0 0 0,0 0-1 0 0,0 1 1 0 0,0-1 0 0 0,0 0-1 0 0,-1 1 1 0 0,0 3 186 0 0,0 0 0 0 0,0 0 0 0 0,0 1 0 0 0,0-1 0 0 0,0 0 0 0 0,1 0 0 0 0,0 1 0 0 0,0-1 0 0 0,1 5 0 0 0,7 37 545 0 0,2-1-1 0 0,3 0 0 0 0,21 52 0 0 0,9 29-706 0 0,-24-40 44 0 0,-17-77-137 0 0,-1-1 1 0 0,-1 0 0 0 0,1 0 0 0 0,-1 0 0 0 0,-1 0 0 0 0,0 0-1 0 0,0 0 1 0 0,0 0 0 0 0,-1 0 0 0 0,0 0 0 0 0,-1 0-1 0 0,1 0 1 0 0,-7 11 0 0 0,6-15-83 0 0,0 0-1 0 0,0 1 1 0 0,0-1-1 0 0,-1 0 1 0 0,1-1-1 0 0,-1 1 1 0 0,0-1-1 0 0,0 1 0 0 0,0-1 1 0 0,-1 0-1 0 0,-8 4 1 0 0,8-5-92 0 0,-1 1-1 0 0,-1-1 1 0 0,1 0 0 0 0,0-1 0 0 0,0 0-1 0 0,-11 1 1 0 0,-13-2-631 0 0,1-1 1 0 0,-1-2-1 0 0,1-1 1 0 0,0-1-1 0 0,0-2 1 0 0,-35-12-1 0 0,7 3-249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6.622"/>
    </inkml:context>
    <inkml:brush xml:id="br0">
      <inkml:brushProperty name="width" value="0.05" units="cm"/>
      <inkml:brushProperty name="height" value="0.05" units="cm"/>
      <inkml:brushProperty name="color" value="#E71224"/>
    </inkml:brush>
  </inkml:definitions>
  <inkml:trace contextRef="#ctx0" brushRef="#br0">0 1 1116 0 0,'10'7'6773'0'0,"-3"13"-3669"0"0,0 28-1783 0 0,-6-34-488 0 0,5 59 180 0 0,-5-52-1007 0 0,0-1-1 0 0,2 1 0 0 0,0-1 1 0 0,9 34-1 0 0,-13-67-188 0 0,0 1-1 0 0,0 0 0 0 0,1-1 1 0 0,1 1-1 0 0,2-19 0 0 0,14-82 372 0 0,-17 111-148 0 0,0 0 1 0 0,0 0 0 0 0,1 0 0 0 0,-1 0 0 0 0,0 0 0 0 0,1 0 0 0 0,0 0 0 0 0,-1 0 0 0 0,1 0 0 0 0,0 1-1 0 0,0-1 1 0 0,0 0 0 0 0,0 1 0 0 0,0-1 0 0 0,1 0 0 0 0,-1 1 0 0 0,0-1 0 0 0,1 1 0 0 0,-1 0 0 0 0,3-2-1 0 0,-3 3-6 0 0,0-1-1 0 0,1 1 1 0 0,-1 0-1 0 0,1 0 1 0 0,-1 0-1 0 0,0 0 1 0 0,1 0-1 0 0,-1 0 1 0 0,0 1-1 0 0,1-1 1 0 0,-1 0-1 0 0,0 1 1 0 0,1-1-1 0 0,-1 0 1 0 0,0 1-1 0 0,1 0 1 0 0,-1-1-1 0 0,0 1 1 0 0,0 0-1 0 0,0 0 1 0 0,2 1-1 0 0,4 4-18 0 0,-1 0 0 0 0,0 0 0 0 0,0 1 0 0 0,0 0 0 0 0,-1 0 1 0 0,0 0-1 0 0,6 11 0 0 0,10 32-1144 0 0,3 5-2523 0 0,5-8-5018 0 0,-23-44 7216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7.926"/>
    </inkml:context>
    <inkml:brush xml:id="br0">
      <inkml:brushProperty name="width" value="0.05" units="cm"/>
      <inkml:brushProperty name="height" value="0.05" units="cm"/>
      <inkml:brushProperty name="color" value="#E71224"/>
    </inkml:brush>
  </inkml:definitions>
  <inkml:trace contextRef="#ctx0" brushRef="#br0">0 239 1060 0 0,'0'0'1232'0'0,"15"24"2973"0"0,-7 9-3540 0 0,4 60 1 0 0,0-6-650 0 0,-11-78 41 0 0,5 17-455 0 0,-3-25 128 0 0,2-15 120 0 0,-3-1 127 0 0,0-1 1 0 0,-1 1-1 0 0,-2-23 0 0 0,2-24 16 0 0,2 16 1 0 0,-3 32 9 0 0,1 1 0 0 0,0 0 0 0 0,5-22 0 0 0,-3 23-19 0 0,-3 10 73 0 0,0 1 0 0 0,1-1 0 0 0,-1 0 0 0 0,0 1 1 0 0,1-1-1 0 0,0 0 0 0 0,-1 1 0 0 0,1-1 0 0 0,0 1 1 0 0,0-1-1 0 0,-1 1 0 0 0,1-1 0 0 0,1 1 0 0 0,0-2 1 0 0,0 3-10 0 0,-1 0 1 0 0,1 0-1 0 0,-1 0 1 0 0,1 0-1 0 0,-1 1 1 0 0,1-1-1 0 0,-1 0 1 0 0,1 1-1 0 0,-1-1 1 0 0,1 1-1 0 0,-1 0 1 0 0,0-1-1 0 0,1 1 1 0 0,-1 0-1 0 0,0 0 1 0 0,0 0-1 0 0,1 0 1 0 0,-1 0-1 0 0,1 2 1 0 0,3 2 10 0 0,0 0 0 0 0,0 0-1 0 0,-1 1 1 0 0,0 0 0 0 0,0-1 0 0 0,0 1 0 0 0,-1 1 0 0 0,4 9 0 0 0,20 58 640 0 0,-19-56-714 0 0,-6-24-88 0 0,-5-42-131 0 0,0 19 254 0 0,3 18-24 0 0,0 4 3 0 0,0 0 1 0 0,0 1-1 0 0,0-1 1 0 0,1 0-1 0 0,0 0 1 0 0,0 1-1 0 0,0-1 0 0 0,5-10 1 0 0,-5 16-5 0 0,-1 0 1 0 0,1 1-1 0 0,0-1 1 0 0,0 1-1 0 0,0-1 1 0 0,-1 1-1 0 0,1 0 0 0 0,0-1 1 0 0,0 1-1 0 0,0 0 1 0 0,0 0-1 0 0,0-1 1 0 0,0 1-1 0 0,0 0 1 0 0,0 0-1 0 0,0 0 0 0 0,-1 0 1 0 0,1 0-1 0 0,0 0 1 0 0,0 0-1 0 0,0 0 1 0 0,0 1-1 0 0,0-1 1 0 0,0 0-1 0 0,0 1 0 0 0,0-1 1 0 0,-1 0-1 0 0,1 1 1 0 0,0-1-1 0 0,0 1 1 0 0,0-1-1 0 0,-1 1 1 0 0,1 0-1 0 0,0-1 0 0 0,-1 1 1 0 0,1 0-1 0 0,0-1 1 0 0,-1 1-1 0 0,1 1 1 0 0,29 31-307 0 0,44 69 347 0 0,-73-99-33 0 0,1 1 1 0 0,0-1-1 0 0,1 0 0 0 0,-1 0 0 0 0,0-1 1 0 0,1 1-1 0 0,0 0 0 0 0,0-1 0 0 0,0 0 0 0 0,0 1 1 0 0,0-1-1 0 0,0 0 0 0 0,0-1 0 0 0,0 1 1 0 0,1-1-1 0 0,-1 1 0 0 0,1-1 0 0 0,0 0 1 0 0,-1 0-1 0 0,1 0 0 0 0,-1-1 0 0 0,1 1 0 0 0,0-1 1 0 0,0 0-1 0 0,-1 0 0 0 0,1-1 0 0 0,0 1 1 0 0,0-1-1 0 0,-1 1 0 0 0,1-1 0 0 0,-1 0 1 0 0,1 0-1 0 0,-1-1 0 0 0,1 1 0 0 0,-1-1 0 0 0,7-4 1 0 0,-4 2-43 0 0,1 0 0 0 0,-1-1 0 0 0,0 0 1 0 0,0 0-1 0 0,0 0 0 0 0,-1-1 0 0 0,0 0 0 0 0,0 0 1 0 0,0 0-1 0 0,-1-1 0 0 0,0 0 0 0 0,0 0 0 0 0,-1 0 1 0 0,0 0-1 0 0,0 0 0 0 0,3-13 0 0 0,-4 11-194 0 0,-1-1 0 0 0,-1 0 1 0 0,0 0-1 0 0,0 0 0 0 0,-3-14 0 0 0,3 23 194 0 0,0-1 1 0 0,0 1-1 0 0,-1 0 1 0 0,1-1-1 0 0,0 1 1 0 0,-1 0-1 0 0,1 0 1 0 0,-1-1-1 0 0,0 1 0 0 0,1 0 1 0 0,-1 0-1 0 0,0 0 1 0 0,0 0-1 0 0,0 0 1 0 0,0 0-1 0 0,0 0 0 0 0,0 0 1 0 0,0 0-1 0 0,-1-1 1 0 0,0 2 24 0 0,1 0 0 0 0,-1 0 0 0 0,1 0 1 0 0,-1 0-1 0 0,1 0 0 0 0,-1 0 0 0 0,1 0 1 0 0,-1 1-1 0 0,1-1 0 0 0,0 0 0 0 0,-1 1 1 0 0,1-1-1 0 0,0 1 0 0 0,-1 0 0 0 0,1-1 0 0 0,0 1 1 0 0,-1 0-1 0 0,1 0 0 0 0,0 0 0 0 0,0 0 1 0 0,0 0-1 0 0,0 0 0 0 0,-1 1 0 0 0,-3 4 46 0 0,0 0 1 0 0,0 0-1 0 0,0 0 0 0 0,1 1 1 0 0,0-1-1 0 0,0 1 0 0 0,1 0 0 0 0,-1 0 1 0 0,2 1-1 0 0,-1-1 0 0 0,1 0 0 0 0,0 1 1 0 0,1 0-1 0 0,-1-1 0 0 0,2 1 0 0 0,-1 0 1 0 0,1 0-1 0 0,0-1 0 0 0,1 1 0 0 0,-1 0 1 0 0,2 0-1 0 0,1 7 0 0 0,1 1 139 0 0,0 0-1 0 0,1-1 0 0 0,0 0 0 0 0,1 0 1 0 0,1 0-1 0 0,1-1 0 0 0,0 0 1 0 0,1 0-1 0 0,17 20 0 0 0,-25-31-152 0 0,1-1 0 0 0,0 0 0 0 0,0 0-1 0 0,-1-1 1 0 0,1 1 0 0 0,0 0 0 0 0,1-1 0 0 0,-1 1 0 0 0,0-1 0 0 0,0 0-1 0 0,1 1 1 0 0,-1-1 0 0 0,1 0 0 0 0,-1 0 0 0 0,1-1 0 0 0,-1 1-1 0 0,1-1 1 0 0,-1 1 0 0 0,1-1 0 0 0,0 0 0 0 0,-1 0 0 0 0,4 0 0 0 0,-3-1-12 0 0,0 0 1 0 0,1 0 0 0 0,-1-1 0 0 0,0 1 0 0 0,0-1-1 0 0,1 0 1 0 0,-1 1 0 0 0,-1-2 0 0 0,1 1 0 0 0,0 0 0 0 0,0 0-1 0 0,-1-1 1 0 0,1 0 0 0 0,1-3 0 0 0,5-5-7 0 0,-1-1 0 0 0,-1-1 1 0 0,0 1-1 0 0,-1-1 0 0 0,0-1 1 0 0,6-23-1 0 0,-3-2-4 0 0,-8 27 200 0 0,2 1 0 0 0,-1 0 0 0 0,2 0 0 0 0,8-21 0 0 0,-12 32-116 0 0,0 0-1 0 0,0 0 1 0 0,0-1 0 0 0,1 1-1 0 0,-1 0 1 0 0,0-1 0 0 0,0 1 0 0 0,1 0-1 0 0,-1 0 1 0 0,0-1 0 0 0,0 1-1 0 0,1 0 1 0 0,-1 0 0 0 0,0 0-1 0 0,1-1 1 0 0,-1 1 0 0 0,0 0 0 0 0,1 0-1 0 0,-1 0 1 0 0,0 0 0 0 0,1 0-1 0 0,-1 0 1 0 0,0 0 0 0 0,1 0-1 0 0,-1 0 1 0 0,1 0 0 0 0,-1 0 0 0 0,0 0-1 0 0,1 0 1 0 0,-1 0 0 0 0,0 0-1 0 0,1 0 1 0 0,-1 0 0 0 0,0 0 0 0 0,1 0-1 0 0,-1 0 1 0 0,0 1 0 0 0,1-1-1 0 0,-1 0 1 0 0,0 0 0 0 0,1 0-1 0 0,-1 1 1 0 0,0-1 0 0 0,18 21 764 0 0,10 29-901 0 0,-13-16 61 0 0,12 30-60 0 0,-27-63 25 0 0,0 0 0 0 0,0 0 0 0 0,0 0 1 0 0,0-1-1 0 0,0 1 0 0 0,1 0 0 0 0,-1 0 0 0 0,0 0 1 0 0,1-1-1 0 0,-1 1 0 0 0,1 0 0 0 0,-1-1 1 0 0,1 1-1 0 0,-1 0 0 0 0,1-1 0 0 0,-1 1 1 0 0,1 0-1 0 0,-1-1 0 0 0,1 1 0 0 0,0-1 0 0 0,-1 1 1 0 0,2 0-1 0 0,10-11-496 0 0,9-38 39 0 0,-17 38 501 0 0,3-8-352 0 0,1 1-1 0 0,1 1 1 0 0,21-29 0 0 0,19-12-4377 0 0,-43 50 4255 0 0,-1 0 1 0 0,0 0-1 0 0,0 0 0 0 0,-1-1 1 0 0,1 0-1 0 0,-2 0 1 0 0,1 0-1 0 0,-1-1 0 0 0,-1 1 1 0 0,1-1-1 0 0,0-11 0 0 0,2-8 777 0 0,-3-1 0 0 0,0-33 0 0 0,-1 52 1443 0 0,2 9-614 0 0,5 19-162 0 0,6 32-501 0 0,8 239-614 0 0,-21-285 1 0 0,-1 3-435 0 0,0 1 1 0 0,1-1 0 0 0,1 1 0 0 0,-1-1 0 0 0,1 1 0 0 0,0-1-1 0 0,4 8 1 0 0,-1-10-621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329"/>
    </inkml:context>
    <inkml:brush xml:id="br0">
      <inkml:brushProperty name="width" value="0.05" units="cm"/>
      <inkml:brushProperty name="height" value="0.05" units="cm"/>
      <inkml:brushProperty name="color" value="#E71224"/>
    </inkml:brush>
  </inkml:definitions>
  <inkml:trace contextRef="#ctx0" brushRef="#br0">397 27 796 0 0,'11'-19'3406'0'0,"-11"19"-3358"0"0,1-1 0 0 0,-1 1-1 0 0,0 0 1 0 0,0 0 0 0 0,0 0 0 0 0,0-1-1 0 0,0 1 1 0 0,0 0 0 0 0,0 0 0 0 0,0 0 0 0 0,0-1-1 0 0,0 1 1 0 0,0 0 0 0 0,0 0 0 0 0,0 0-1 0 0,0-1 1 0 0,0 1 0 0 0,0 0 0 0 0,0 0-1 0 0,0-1 1 0 0,0 1 0 0 0,0 0 0 0 0,0 0-1 0 0,-1 0 1 0 0,1 0 0 0 0,0-1 0 0 0,0 1-1 0 0,0 0 1 0 0,0 0 0 0 0,0 0 0 0 0,-1 0-1 0 0,1-1 1 0 0,0 1 0 0 0,0 0 0 0 0,0 0-1 0 0,0 0 1 0 0,-1 0 0 0 0,1 0 0 0 0,0 0 0 0 0,0 0-1 0 0,-1-1 1 0 0,-40 9 825 0 0,-39 13-706 0 0,-62 17 147 0 0,125-32-636 0 0,0 1 0 0 0,1 0 0 0 0,0 1 0 0 0,0 1 0 0 0,-27 20 0 0 0,42-28 141 0 0,-1 0 0 0 0,1 1 0 0 0,0-1 0 0 0,-1 0 0 0 0,1 1 1 0 0,0-1-1 0 0,0 1 0 0 0,0 0 0 0 0,0-1 0 0 0,0 1 0 0 0,1 0 0 0 0,-1-1 0 0 0,0 1 1 0 0,1 0-1 0 0,-1 0 0 0 0,1 0 0 0 0,0 0 0 0 0,0 0 0 0 0,-1-1 0 0 0,1 1 0 0 0,0 0 1 0 0,1 0-1 0 0,-1 4 0 0 0,5 3-868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677"/>
    </inkml:context>
    <inkml:brush xml:id="br0">
      <inkml:brushProperty name="width" value="0.05" units="cm"/>
      <inkml:brushProperty name="height" value="0.05" units="cm"/>
      <inkml:brushProperty name="color" value="#E71224"/>
    </inkml:brush>
  </inkml:definitions>
  <inkml:trace contextRef="#ctx0" brushRef="#br0">105 17 60 0 0,'8'-17'1948'0'0,"-25"30"-809"0"0,0 1-1030 0 0,15-13-31 0 0,-1 1 0 0 0,0 0 0 0 0,0 0 0 0 0,1 0 0 0 0,-1 0 0 0 0,1 0 0 0 0,0 0 1 0 0,0 1-1 0 0,0-1 0 0 0,0 1 0 0 0,0 0 0 0 0,0 0 0 0 0,0-1 0 0 0,1 1 0 0 0,0 0 1 0 0,-1 0-1 0 0,1 0 0 0 0,0 1 0 0 0,1-1 0 0 0,-1 0 0 0 0,1 0 0 0 0,-1 0 0 0 0,1 1 1 0 0,0-1-1 0 0,0 0 0 0 0,1 5 0 0 0,1-2 67 0 0,0-1 0 0 0,0 0 0 0 0,1 0-1 0 0,0 0 1 0 0,0 0 0 0 0,0 0 0 0 0,1-1 0 0 0,0 1 0 0 0,0-1 0 0 0,0 0 0 0 0,0 0-1 0 0,0-1 1 0 0,1 1 0 0 0,7 4 0 0 0,1 0 52 0 0,56 45 482 0 0,-64-49-678 0 0,-1 0-1 0 0,0 0 1 0 0,-1 0 0 0 0,1 1-1 0 0,-1 0 1 0 0,1 0 0 0 0,-2 0-1 0 0,1 0 1 0 0,0 0 0 0 0,-1 1-1 0 0,0-1 1 0 0,2 9 0 0 0,-4-11-96 0 0,0 1 1 0 0,0-1-1 0 0,0 1 0 0 0,0-1 1 0 0,0 1-1 0 0,-1-1 1 0 0,0 1-1 0 0,0-1 0 0 0,0 0 1 0 0,0 1-1 0 0,0-1 1 0 0,-1 0-1 0 0,1 0 1 0 0,-1 0-1 0 0,0 0 0 0 0,0 0 1 0 0,0 0-1 0 0,0 0 1 0 0,0-1-1 0 0,-1 1 0 0 0,1-1 1 0 0,-1 0-1 0 0,0 1 1 0 0,0-1-1 0 0,1 0 0 0 0,-2-1 1 0 0,-3 3-1 0 0,-4 2-388 0 0,-1-1 0 0 0,1 0 0 0 0,-1 0 0 0 0,0-1 0 0 0,-1-1 0 0 0,-13 3 0 0 0,-12-2-555 0 0,-3-3 71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9.740"/>
    </inkml:context>
    <inkml:brush xml:id="br0">
      <inkml:brushProperty name="width" value="0.05" units="cm"/>
      <inkml:brushProperty name="height" value="0.05" units="cm"/>
      <inkml:brushProperty name="color" value="#E71224"/>
    </inkml:brush>
  </inkml:definitions>
  <inkml:trace contextRef="#ctx0" brushRef="#br0">195 229 144 0 0,'0'-1'213'0'0,"0"0"0"0"0,0 0 0 0 0,0 0 1 0 0,0 0-1 0 0,0-1 0 0 0,0 1 0 0 0,-1 0 0 0 0,1 0 0 0 0,-1 0 0 0 0,1 0 1 0 0,0 0-1 0 0,-1 0 0 0 0,0 0 0 0 0,1 0 0 0 0,-1 0 0 0 0,0 0 0 0 0,-1-1 1 0 0,1 1-138 0 0,-1 0 0 0 0,0 0 0 0 0,1 0 0 0 0,-1 0 0 0 0,0 0 1 0 0,0 1-1 0 0,0-1 0 0 0,0 1 0 0 0,0-1 0 0 0,1 1 0 0 0,-1 0 0 0 0,0-1 1 0 0,0 1-1 0 0,0 0 0 0 0,-3 1 0 0 0,1-1-74 0 0,0 0-1 0 0,0 1 1 0 0,0 0-1 0 0,0 0 1 0 0,0 0-1 0 0,1 0 1 0 0,-1 1-1 0 0,0-1 1 0 0,1 1-1 0 0,-1 0 1 0 0,1 0-1 0 0,0 0 1 0 0,-4 4-1 0 0,-3 6 24 0 0,0 1-1 0 0,1 1 0 0 0,1-1 0 0 0,0 2 0 0 0,1-1 1 0 0,0 1-1 0 0,2 0 0 0 0,-1 0 0 0 0,-3 22 0 0 0,2-2 247 0 0,2 1-1 0 0,1 0 1 0 0,1 43-1 0 0,3-78-220 0 0,0 1-1 0 0,-1-1 1 0 0,1 1 0 0 0,0-1-1 0 0,0 1 1 0 0,0 0 0 0 0,0-1 0 0 0,0 1-1 0 0,0 0 1 0 0,1-1 0 0 0,-1 1-1 0 0,0-1 1 0 0,1 1 0 0 0,-1-1 0 0 0,1 1-1 0 0,0-1 1 0 0,-1 1 0 0 0,1-1-1 0 0,0 0 1 0 0,0 1 0 0 0,0-1 0 0 0,0 0-1 0 0,2 2 1 0 0,-2-3-19 0 0,1-1 1 0 0,-1 1-1 0 0,0 0 0 0 0,1-1 0 0 0,-1 1 1 0 0,0-1-1 0 0,0 0 0 0 0,1 1 0 0 0,-1-1 1 0 0,0 0-1 0 0,0 0 0 0 0,0 0 0 0 0,0 0 0 0 0,0 1 1 0 0,0-2-1 0 0,0 1 0 0 0,0 0 0 0 0,0 0 1 0 0,-1 0-1 0 0,2-2 0 0 0,7-10 30 0 0,0-2-1 0 0,-1 1 1 0 0,9-21-1 0 0,1-19-116 0 0,17-91 0 0 0,-24 94 15 0 0,-11 50 55 0 0,0 0 0 0 0,0 0 0 0 0,1-1 1 0 0,-1 1-1 0 0,0 0 0 0 0,1 0 0 0 0,-1-1 0 0 0,1 1 0 0 0,-1 0 0 0 0,1 0 1 0 0,-1 0-1 0 0,1 0 0 0 0,0 0 0 0 0,0 0 0 0 0,0 0 0 0 0,-1 0 0 0 0,1 0 0 0 0,0 0 1 0 0,2-1-1 0 0,-2 2-9 0 0,0 0 1 0 0,0 0-1 0 0,0 0 1 0 0,-1 0-1 0 0,1 0 1 0 0,0 0-1 0 0,0 0 1 0 0,0 0 0 0 0,-1 1-1 0 0,1-1 1 0 0,0 0-1 0 0,0 0 1 0 0,0 1-1 0 0,-1-1 1 0 0,1 1-1 0 0,0-1 1 0 0,-1 1-1 0 0,1-1 1 0 0,0 1 0 0 0,-1-1-1 0 0,1 1 1 0 0,0 0-1 0 0,7 8 0 0 0,-1 0 1 0 0,-1 1-1 0 0,9 15 0 0 0,-5-10-3 0 0,-4-4-4 0 0,24 29-3 0 0,-28-39 12 0 0,0 1 0 0 0,0 0 1 0 0,0 0-1 0 0,0-1 1 0 0,0 1-1 0 0,0-1 0 0 0,0 0 1 0 0,0 1-1 0 0,1-1 1 0 0,-1 0-1 0 0,0-1 0 0 0,1 1 1 0 0,-1 0-1 0 0,1-1 1 0 0,-1 1-1 0 0,5-1 0 0 0,-7 0-14 0 0,1 0 0 0 0,-1 0-1 0 0,1-1 1 0 0,-1 1-1 0 0,1 0 1 0 0,-1-1-1 0 0,0 1 1 0 0,1 0-1 0 0,-1-1 1 0 0,1 1-1 0 0,-1-1 1 0 0,0 1 0 0 0,1 0-1 0 0,-1-1 1 0 0,0 1-1 0 0,0-1 1 0 0,1 1-1 0 0,-1-1 1 0 0,0 1-1 0 0,0-1 1 0 0,0 0-1 0 0,0 1 1 0 0,0-1 0 0 0,0 1-1 0 0,0-1 1 0 0,0 1-1 0 0,0-1 1 0 0,0 1-1 0 0,0-1 1 0 0,0 1-1 0 0,0-1 1 0 0,0 0-1 0 0,0 1 1 0 0,-1-1 0 0 0,-3-24-417 0 0,4 21 298 0 0,-19-74-1341 0 0,12 55 1177 0 0,2 1-1 0 0,0-1 1 0 0,-2-45 0 0 0,7 66 311 0 0,0 1 1 0 0,0-1 0 0 0,0 1 0 0 0,0-1-1 0 0,0 1 1 0 0,0-1 0 0 0,1 1 0 0 0,-1-1 0 0 0,1 1-1 0 0,-1-1 1 0 0,1 1 0 0 0,-1 0 0 0 0,1-1-1 0 0,0 1 1 0 0,0 0 0 0 0,-1-1 0 0 0,1 1 0 0 0,0 0-1 0 0,0 0 1 0 0,0 0 0 0 0,1 0 0 0 0,-1 0-1 0 0,2-1 1 0 0,-1 1 8 0 0,1 0 0 0 0,0 0-1 0 0,-1 0 1 0 0,1 0-1 0 0,0 1 1 0 0,-1-1 0 0 0,1 1-1 0 0,0 0 1 0 0,0 0 0 0 0,0 0-1 0 0,-1 0 1 0 0,4 1 0 0 0,12 2 45 0 0,-1 1 1 0 0,0 1-1 0 0,24 10 1 0 0,-21-7-126 0 0,-17-7 49 0 0,0 0 1 0 0,0 0-1 0 0,0 0 0 0 0,0 0 0 0 0,1 0 0 0 0,-1-1 1 0 0,0 0-1 0 0,0 0 0 0 0,1 0 0 0 0,-1 0 0 0 0,0 0 1 0 0,0 0-1 0 0,0-1 0 0 0,1 0 0 0 0,-1 1 0 0 0,0-1 0 0 0,0 0 1 0 0,0-1-1 0 0,0 1 0 0 0,0 0 0 0 0,0-1 0 0 0,-1 0 1 0 0,1 0-1 0 0,0 0 0 0 0,-1 0 0 0 0,1 0 0 0 0,1-3 1 0 0,0 0-5 0 0,-1 0 0 0 0,0 0 0 0 0,0 0 0 0 0,0-1 0 0 0,-1 1 0 0 0,1-1 0 0 0,-1 0 0 0 0,-1 0 0 0 0,1 0 0 0 0,-1 0 0 0 0,0 0 0 0 0,-1 0 0 0 0,1-10 0 0 0,-1 15 2 0 0,0 1 0 0 0,0-1 0 0 0,0 1-1 0 0,0-1 1 0 0,0 1 0 0 0,0-1 0 0 0,0 1 0 0 0,0-1 0 0 0,0 1 0 0 0,0-1 0 0 0,0 1 0 0 0,0-1 0 0 0,0 1 0 0 0,0-1 0 0 0,0 1 0 0 0,-1-1 0 0 0,1 1 0 0 0,0-1 0 0 0,0 1 0 0 0,-1 0 0 0 0,1-1 0 0 0,0 1 0 0 0,0-1 0 0 0,-1 1 0 0 0,1 0 0 0 0,-1-1 0 0 0,1 1 0 0 0,0 0 0 0 0,-1-1 0 0 0,1 1 0 0 0,-1 0 0 0 0,1 0 0 0 0,0-1 0 0 0,-1 1 0 0 0,1 0 0 0 0,-1 0-1 0 0,0 0 1 0 0,-19 9-67 0 0,-15 27 28 0 0,25-21 87 0 0,1-1 0 0 0,1 1 0 0 0,0 0 0 0 0,1 1 0 0 0,0 0 0 0 0,1 0 0 0 0,1 1 1 0 0,-4 25-1 0 0,7-33 139 0 0,1 1 1 0 0,0-1-1 0 0,0 1 1 0 0,1-1-1 0 0,0 1 0 0 0,1-1 1 0 0,0 1-1 0 0,0-1 1 0 0,1 1-1 0 0,1-1 1 0 0,-1 0-1 0 0,2 0 1 0 0,-1 0-1 0 0,1 0 1 0 0,0-1-1 0 0,1 0 0 0 0,6 10 1 0 0,-8-15-104 0 0,-1 0 0 0 0,1 0 1 0 0,-1-1-1 0 0,1 1 0 0 0,0 0 0 0 0,1-1 0 0 0,-1 0 1 0 0,0 0-1 0 0,0 0 0 0 0,1 0 0 0 0,0 0 1 0 0,-1-1-1 0 0,1 0 0 0 0,0 1 0 0 0,-1-1 0 0 0,1-1 1 0 0,5 2-1 0 0,-2-2-40 0 0,-1 0-1 0 0,1-1 1 0 0,0 1 0 0 0,0-1 0 0 0,-1-1 0 0 0,1 1-1 0 0,-1-1 1 0 0,1 0 0 0 0,7-4 0 0 0,11-7-511 0 0,-1 0 0 0 0,-1-2 0 0 0,41-33 1 0 0,-54 39 75 0 0,105-86-6709 0 0,-99 84 5656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163"/>
    </inkml:context>
    <inkml:brush xml:id="br0">
      <inkml:brushProperty name="width" value="0.05" units="cm"/>
      <inkml:brushProperty name="height" value="0.05" units="cm"/>
      <inkml:brushProperty name="color" value="#E71224"/>
    </inkml:brush>
  </inkml:definitions>
  <inkml:trace contextRef="#ctx0" brushRef="#br0">1 1 956 0 0,'2'2'686'0'0,"1"1"-1"0"0,-1 0 1 0 0,0 0-1 0 0,1 0 1 0 0,-1 0-1 0 0,-1 0 1 0 0,1 1 0 0 0,0-1-1 0 0,-1 1 1 0 0,2 3-1 0 0,0 7 439 0 0,0 1-1 0 0,2 29 1 0 0,-1-12-174 0 0,35 277 1272 0 0,-22-103-4886 0 0,-16-196 2301 0 0,-1 2-791 0 0,1 1 1 0 0,0-1-1 0 0,1 1 0 0 0,0-1 0 0 0,1 1 1 0 0,0-1-1 0 0,10 23 0 0 0,-3-25-509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299"/>
    </inkml:context>
    <inkml:brush xml:id="br0">
      <inkml:brushProperty name="width" value="0.05" units="cm"/>
      <inkml:brushProperty name="height" value="0.05" units="cm"/>
      <inkml:brushProperty name="color" value="#E71224"/>
    </inkml:brush>
  </inkml:definitions>
  <inkml:trace contextRef="#ctx0" brushRef="#br0">0 68 356 0 0,'0'-16'1296'0'0,"0"4"184"0"0,0 0 144 0 0,0 5-311 0 0,0 0-317 0 0,0 3-268 0 0,5 1-216 0 0,-5-1-180 0 0,0 1-188 0 0,0 6-1032 0 0,6 1 48 0 0,-1 3-344 0 0,0 3-249 0 0,5-3-27 0 0,1 5 76 0 0,-6-1 180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527"/>
    </inkml:context>
    <inkml:brush xml:id="br0">
      <inkml:brushProperty name="width" value="0.05" units="cm"/>
      <inkml:brushProperty name="height" value="0.05" units="cm"/>
      <inkml:brushProperty name="color" value="#E71224"/>
    </inkml:brush>
  </inkml:definitions>
  <inkml:trace contextRef="#ctx0" brushRef="#br0">324 150 192 0 0,'1'-2'261'0'0,"0"-1"-1"0"0,0 1 1 0 0,0-1 0 0 0,-1 0-1 0 0,1 1 1 0 0,-1-1 0 0 0,1 0-1 0 0,-1 0 1 0 0,0 1 0 0 0,0-1-1 0 0,0 0 1 0 0,0 0 0 0 0,-1 1-1 0 0,1-1 1 0 0,-1 0 0 0 0,0 1-1 0 0,1-1 1 0 0,-1 0 0 0 0,-2-3-1 0 0,0 2 13 0 0,0-1 0 0 0,0 1 0 0 0,-1-1-1 0 0,0 1 1 0 0,1 0 0 0 0,-1 0-1 0 0,-1 0 1 0 0,1 1 0 0 0,-6-4-1 0 0,-2-1-65 0 0,0 2 0 0 0,0 0-1 0 0,-1 0 1 0 0,0 1-1 0 0,0 0 1 0 0,0 1-1 0 0,-16-2 1 0 0,21 5-259 0 0,0 0 0 0 0,0 1-1 0 0,0 0 1 0 0,-1 0 0 0 0,1 1 0 0 0,0 0 0 0 0,0 0 0 0 0,0 1-1 0 0,0 0 1 0 0,1 1 0 0 0,-13 5 0 0 0,17-7-257 0 0,-1 1-1 0 0,1 0 1 0 0,-1 0-1 0 0,1 0 1 0 0,0 1-1 0 0,0-1 1 0 0,0 1 0 0 0,0 0-1 0 0,0 0 1 0 0,1 0-1 0 0,-1 0 1 0 0,1 0 0 0 0,0 0-1 0 0,0 1 1 0 0,0-1-1 0 0,0 1 1 0 0,1-1-1 0 0,0 1 1 0 0,-1 0 0 0 0,1 0-1 0 0,0-1 1 0 0,1 1-1 0 0,-1 0 1 0 0,0 6-1 0 0,1 4-893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905"/>
    </inkml:context>
    <inkml:brush xml:id="br0">
      <inkml:brushProperty name="width" value="0.05" units="cm"/>
      <inkml:brushProperty name="height" value="0.05" units="cm"/>
      <inkml:brushProperty name="color" value="#E71224"/>
    </inkml:brush>
  </inkml:definitions>
  <inkml:trace contextRef="#ctx0" brushRef="#br0">99 0 580 0 0,'-10'15'5835'0'0,"-46"50"-3363"0"0,53-61-2146 0 0,-1 0 0 0 0,1 1 0 0 0,0-1 0 0 0,0 1 0 0 0,0 0 0 0 0,1-1 0 0 0,0 1 0 0 0,0 0 0 0 0,0 1 0 0 0,0-1-1 0 0,1 0 1 0 0,0 0 0 0 0,-1 7 0 0 0,2-10-263 0 0,0 0 0 0 0,1 0 0 0 0,-1 0 1 0 0,0-1-1 0 0,1 1 0 0 0,-1 0 0 0 0,1 0 0 0 0,-1 0 0 0 0,1-1 0 0 0,0 1 0 0 0,0 0 0 0 0,0-1 0 0 0,0 1 0 0 0,0-1 0 0 0,0 1 0 0 0,0-1 1 0 0,0 1-1 0 0,0-1 0 0 0,1 0 0 0 0,-1 0 0 0 0,1 1 0 0 0,-1-1 0 0 0,1 0 0 0 0,0 0 0 0 0,-1-1 0 0 0,1 1 0 0 0,0 0 0 0 0,-1 0 1 0 0,1-1-1 0 0,0 1 0 0 0,0-1 0 0 0,0 0 0 0 0,-1 1 0 0 0,1-1 0 0 0,0 0 0 0 0,0 0 0 0 0,0 0 0 0 0,0 0 0 0 0,2-1 0 0 0,2 0-61 0 0,0 0 0 0 0,0 0 0 0 0,-1 0 0 0 0,1-1 0 0 0,0 0-1 0 0,-1 0 1 0 0,0 0 0 0 0,1-1 0 0 0,-1 1 0 0 0,0-1 0 0 0,0-1-1 0 0,-1 1 1 0 0,1-1 0 0 0,-1 0 0 0 0,1 0 0 0 0,3-5 0 0 0,1-1-136 0 0,0 0 0 0 0,0-2 1 0 0,-2 1-1 0 0,1-1 1 0 0,9-20-1 0 0,-17 31 85 0 0,1 0 0 0 0,-1 0 0 0 0,0 0 0 0 0,0 0 0 0 0,0 0 0 0 0,0 0 0 0 0,0-1 0 0 0,0 1 0 0 0,0 0 0 0 0,0 0 0 0 0,0 0-1 0 0,0 0 1 0 0,0 0 0 0 0,-1 0 0 0 0,1 0 0 0 0,0 0 0 0 0,-1 0 0 0 0,1 0 0 0 0,-1 0 0 0 0,1 0 0 0 0,-1 0 0 0 0,1 0 0 0 0,-1 1 0 0 0,0-1-1 0 0,1 0 1 0 0,-1 0 0 0 0,0 1 0 0 0,0-1 0 0 0,0 0 0 0 0,0 1 0 0 0,0-1 0 0 0,1 1 0 0 0,-1-1 0 0 0,0 1 0 0 0,0-1 0 0 0,-2 0 0 0 0,-46-15-3589 0 0,28 10-411 0 0,32 4-265 0 0,3 2 3299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241"/>
    </inkml:context>
    <inkml:brush xml:id="br0">
      <inkml:brushProperty name="width" value="0.05" units="cm"/>
      <inkml:brushProperty name="height" value="0.05" units="cm"/>
      <inkml:brushProperty name="color" value="#E71224"/>
    </inkml:brush>
  </inkml:definitions>
  <inkml:trace contextRef="#ctx0" brushRef="#br0">73 122 448 0 0,'0'7'538'0'0,"-1"1"1"0"0,0 0-1 0 0,0-1 1 0 0,-1 0-1 0 0,0 1 1 0 0,0-1-1 0 0,-5 10 0 0 0,-7 7 3739 0 0,14-19-946 0 0,8-5-1440 0 0,11-5-646 0 0,-4-1-1137 0 0,1 0 0 0 0,-2-1-1 0 0,1-1 1 0 0,-1-1 0 0 0,20-14 0 0 0,-27 18-164 0 0,-1-1 0 0 0,0 1 0 0 0,0-1 0 0 0,0 0 0 0 0,-1 0 0 0 0,0-1 0 0 0,0 1 0 0 0,0-1 0 0 0,-1 0 1 0 0,0-1-1 0 0,0 1 0 0 0,-1-1 0 0 0,3-8 0 0 0,-5 14-39 0 0,-1 1 1 0 0,0-1-1 0 0,1 0 1 0 0,-1 1-1 0 0,0-1 1 0 0,0 0-1 0 0,0 1 1 0 0,0-1-1 0 0,0 0 0 0 0,0 1 1 0 0,0-1-1 0 0,-1 0 1 0 0,1 1-1 0 0,-1-1 1 0 0,1 0-1 0 0,-1 1 1 0 0,0-1-1 0 0,1 1 1 0 0,-1-1-1 0 0,0 1 1 0 0,0-1-1 0 0,0 1 1 0 0,0 0-1 0 0,0-1 1 0 0,-2 0-1 0 0,0 0-106 0 0,0 0-1 0 0,0 1 1 0 0,0-1-1 0 0,0 1 1 0 0,0 0-1 0 0,0 0 1 0 0,0 0-1 0 0,-1 0 1 0 0,1 1-1 0 0,0-1 1 0 0,0 1-1 0 0,-5 0 1 0 0,-6 0-718 0 0,-1 1 0 0 0,1 1 0 0 0,-1 0 1 0 0,-27 8-1 0 0,-30 19-2828 0 0,50-18 2630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632"/>
    </inkml:context>
    <inkml:brush xml:id="br0">
      <inkml:brushProperty name="width" value="0.05" units="cm"/>
      <inkml:brushProperty name="height" value="0.05" units="cm"/>
      <inkml:brushProperty name="color" value="#E71224"/>
    </inkml:brush>
  </inkml:definitions>
  <inkml:trace contextRef="#ctx0" brushRef="#br0">21 1 504 0 0,'-1'9'4390'0'0,"-4"15"-2662"0"0,-2 20 404 0 0,3 0 0 0 0,0 61 0 0 0,20 180 240 0 0,-6-172-2285 0 0,1 47-13 0 0,10-236 57 0 0,-14 52-140 0 0,-5 16 15 0 0,0 1-1 0 0,0 0 1 0 0,1 1-1 0 0,-1-1 0 0 0,2 0 1 0 0,5-9-1 0 0,-7 14-7 0 0,-1 0 0 0 0,1 1 0 0 0,0-1-1 0 0,-1 0 1 0 0,1 1 0 0 0,0 0 0 0 0,0-1-1 0 0,0 1 1 0 0,1 0 0 0 0,-1 0 0 0 0,0 0-1 0 0,0 0 1 0 0,1 1 0 0 0,-1-1-1 0 0,0 1 1 0 0,1-1 0 0 0,-1 1 0 0 0,0 0-1 0 0,1 0 1 0 0,-1 0 0 0 0,1 0 0 0 0,-1 0-1 0 0,0 0 1 0 0,5 2 0 0 0,10 2-681 0 0,0 2 0 0 0,-1-1 1 0 0,0 2-1 0 0,0 0 0 0 0,-1 1 0 0 0,17 11 1 0 0,-13-7-2369 0 0,0-2 1 0 0,42 17 0 0 0,-44-22 1637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4.641"/>
    </inkml:context>
    <inkml:brush xml:id="br0">
      <inkml:brushProperty name="width" value="0.05" units="cm"/>
      <inkml:brushProperty name="height" value="0.05" units="cm"/>
      <inkml:brushProperty name="color" value="#E71224"/>
    </inkml:brush>
  </inkml:definitions>
  <inkml:trace contextRef="#ctx0" brushRef="#br0">219 577 824 0 0,'0'-7'1486'0'0,"1"5"-1404"0"0,-1 1-1 0 0,0 0 0 0 0,0-1 0 0 0,0 1 1 0 0,0 0-1 0 0,0 0 0 0 0,0-1 0 0 0,-1 1 0 0 0,1 0 1 0 0,0-1-1 0 0,-1 1 0 0 0,1 0 0 0 0,-1 0 0 0 0,1-1 1 0 0,-1 1-1 0 0,1 0 0 0 0,-1 0 0 0 0,0 0 0 0 0,0 0 1 0 0,0 0-1 0 0,1 0 0 0 0,-1 0 0 0 0,0 0 0 0 0,0 0 1 0 0,0 1-1 0 0,0-1 0 0 0,-1 0 0 0 0,1 0 0 0 0,0 1 1 0 0,0-1-1 0 0,0 1 0 0 0,-1-1 0 0 0,1 1 1 0 0,0 0-1 0 0,0-1 0 0 0,-3 1 0 0 0,1-2-53 0 0,0 1 0 0 0,-1 0 0 0 0,0-1 1 0 0,1 1-1 0 0,-1 1 0 0 0,0-1 0 0 0,1 1 0 0 0,-1-1 0 0 0,0 1 0 0 0,0 0 0 0 0,1 0 0 0 0,-1 1 0 0 0,0-1 0 0 0,0 1 1 0 0,1 0-1 0 0,-1 0 0 0 0,-7 2 0 0 0,6 0 5 0 0,-1 1 0 0 0,1-1 0 0 0,0 1 0 0 0,0-1 0 0 0,0 2 0 0 0,0-1 0 0 0,1 0 0 0 0,-1 1 0 0 0,1 0 0 0 0,-3 5 0 0 0,-1 2 75 0 0,0 1 1 0 0,1 0-1 0 0,1 0 0 0 0,0 1 1 0 0,0 0-1 0 0,2 0 0 0 0,0 0 0 0 0,-4 23 1 0 0,8-31-49 0 0,-2 7 124 0 0,0 0 0 0 0,1 1 0 0 0,1-1 1 0 0,0 1-1 0 0,1 0 0 0 0,3 20 0 0 0,-4-34-153 0 0,0 1 1 0 0,0-1-1 0 0,0 1 0 0 0,1-1 0 0 0,-1 1 1 0 0,0-1-1 0 0,0 1 0 0 0,0-1 0 0 0,0 1 1 0 0,1-1-1 0 0,-1 1 0 0 0,0-1 0 0 0,0 1 1 0 0,1-1-1 0 0,-1 1 0 0 0,0-1 0 0 0,1 1 1 0 0,-1-1-1 0 0,1 0 0 0 0,-1 1 0 0 0,0-1 1 0 0,1 0-1 0 0,-1 1 0 0 0,1-1 0 0 0,-1 0 1 0 0,1 0-1 0 0,-1 1 0 0 0,1-1 0 0 0,-1 0 1 0 0,1 0-1 0 0,-1 0 0 0 0,1 0 0 0 0,-1 0 1 0 0,1 1-1 0 0,0-1 0 0 0,17-14 556 0 0,8-29-313 0 0,-21 31-273 0 0,-1 0 1 0 0,0-1-1 0 0,-1 0 0 0 0,-1 0 0 0 0,2-18 0 0 0,-3 19 16 0 0,1 1 0 0 0,0-1 1 0 0,0 1-1 0 0,1-1 0 0 0,1 1 0 0 0,6-15 0 0 0,-9 25-12 0 0,-1 1-1 0 0,1-1 1 0 0,0 0 0 0 0,0 1-1 0 0,-1-1 1 0 0,1 1 0 0 0,0-1-1 0 0,0 1 1 0 0,0-1-1 0 0,0 1 1 0 0,0 0 0 0 0,0-1-1 0 0,0 1 1 0 0,0 0 0 0 0,0 0-1 0 0,0 0 1 0 0,0 0 0 0 0,0 0-1 0 0,0 0 1 0 0,0 0 0 0 0,0 0-1 0 0,0 0 1 0 0,-1 0 0 0 0,1 0-1 0 0,0 1 1 0 0,0-1-1 0 0,0 0 1 0 0,0 1 0 0 0,0-1-1 0 0,0 1 1 0 0,0-1 0 0 0,0 1-1 0 0,-1-1 1 0 0,1 1 0 0 0,1 1-1 0 0,36 26-306 0 0,-31-22 188 0 0,5 5-329 0 0,0 0 0 0 0,-1 1-1 0 0,12 17 1 0 0,8 8-1100 0 0,-27-33 1290 0 0,0 1-1 0 0,0-1 1 0 0,1 0-1 0 0,-1-1 1 0 0,1 1 0 0 0,0-1-1 0 0,0 0 1 0 0,0 0-1 0 0,1-1 1 0 0,5 3 0 0 0,-10-5 234 0 0,0 1-1 0 0,0-1 1 0 0,1 0 0 0 0,-1 0 0 0 0,0 0 0 0 0,1 0 0 0 0,-1 0 0 0 0,0 0 0 0 0,0 0 0 0 0,1 0-1 0 0,-1 0 1 0 0,0-1 0 0 0,0 1 0 0 0,1 0 0 0 0,-1-1 0 0 0,0 1 0 0 0,0-1 0 0 0,0 0 0 0 0,0 1 0 0 0,1-2-1 0 0,0 0 63 0 0,0 1-1 0 0,-1-1 1 0 0,1 0-1 0 0,-1 0 1 0 0,0-1-1 0 0,1 1 1 0 0,-1 0-1 0 0,0 0 1 0 0,0 0 0 0 0,-1-1-1 0 0,1 1 1 0 0,0-1-1 0 0,-1 1 1 0 0,1-4-1 0 0,1-16 73 0 0,-1 1 0 0 0,-2-1 1 0 0,0 0-1 0 0,-5-30 0 0 0,3 35-43 0 0,1-1 0 0 0,0 0 0 0 0,1 0 1 0 0,1 0-1 0 0,1 0 0 0 0,1 1 0 0 0,7-36 1 0 0,-8 49-71 0 0,0 1 0 0 0,1-1 1 0 0,0 0-1 0 0,-1 1 1 0 0,1 0-1 0 0,0-1 0 0 0,1 1 1 0 0,-1 0-1 0 0,0 0 1 0 0,1 0-1 0 0,0 0 0 0 0,0 1 1 0 0,0-1-1 0 0,0 1 1 0 0,0-1-1 0 0,0 1 0 0 0,1 0 1 0 0,-1 0-1 0 0,1 1 0 0 0,-1-1 1 0 0,1 1-1 0 0,0 0 1 0 0,0 0-1 0 0,-1 0 0 0 0,1 0 1 0 0,0 1-1 0 0,0-1 1 0 0,0 1-1 0 0,0 0 0 0 0,0 0 1 0 0,0 1-1 0 0,-1-1 1 0 0,7 2-1 0 0,11 2-232 0 0,0 1-1 0 0,-1 1 1 0 0,0 1 0 0 0,32 15 0 0 0,-50-20 211 0 0,-2-2 19 0 0,1 0 1 0 0,-1 0-1 0 0,0 1 1 0 0,1-1-1 0 0,-1 0 0 0 0,0 1 1 0 0,1-1-1 0 0,-1 0 1 0 0,0 1-1 0 0,0-1 1 0 0,0 0-1 0 0,1 1 1 0 0,-1-1-1 0 0,0 1 1 0 0,0-1-1 0 0,0 0 0 0 0,0 1 1 0 0,0-1-1 0 0,0 1 1 0 0,0-1-1 0 0,0 0 1 0 0,0 1-1 0 0,0-1 1 0 0,0 1-1 0 0,0-1 1 0 0,0 1-1 0 0,0-1 0 0 0,0 0 1 0 0,0 1-1 0 0,0-1 1 0 0,0 1-1 0 0,-1-1 1 0 0,1 0-1 0 0,0 1 1 0 0,0-1-1 0 0,0 0 1 0 0,-1 1-1 0 0,1-1 0 0 0,0 0 1 0 0,-1 1-1 0 0,1-1 1 0 0,0 0-1 0 0,-1 0 1 0 0,1 1-1 0 0,0-1 1 0 0,-1 0-1 0 0,1 0 1 0 0,0 1-1 0 0,-1-1 0 0 0,-29 25 120 0 0,4-3 84 0 0,22-18-157 0 0,-50 60 719 0 0,51-59-629 0 0,-1 0-1 0 0,1 0 1 0 0,0 0 0 0 0,0 0 0 0 0,0 1-1 0 0,1 0 1 0 0,0-1 0 0 0,0 1 0 0 0,0 0-1 0 0,1 0 1 0 0,-1 8 0 0 0,2-13-98 0 0,0 0 0 0 0,0 1 0 0 0,0-1 0 0 0,0 0 0 0 0,0 0 0 0 0,0 0 0 0 0,0 0 0 0 0,0 1 0 0 0,0-1 0 0 0,1 0 0 0 0,-1 0 0 0 0,1 0 0 0 0,-1 0 0 0 0,1 0 0 0 0,-1 0 0 0 0,1 0 0 0 0,-1 0 0 0 0,1 0 0 0 0,0 0 0 0 0,0 0 0 0 0,-1 0 0 0 0,1-1 0 0 0,0 1 0 0 0,0 0 0 0 0,0 0 0 0 0,0-1 0 0 0,0 1 0 0 0,2 0 0 0 0,-1 0-9 0 0,1-1 0 0 0,-1 0-1 0 0,1 1 1 0 0,0-1 0 0 0,-1-1 0 0 0,1 1 0 0 0,-1 0 0 0 0,1 0 0 0 0,-1-1-1 0 0,1 0 1 0 0,-1 1 0 0 0,4-3 0 0 0,4-1-21 0 0,-1 0-1 0 0,1-1 1 0 0,-1-1-1 0 0,-1 1 1 0 0,13-11-1 0 0,-7 2-18 0 0,-2-1 0 0 0,0 0 0 0 0,0 0 0 0 0,-1-1 0 0 0,-1-1 0 0 0,-1 0 0 0 0,0 0 0 0 0,-1-1 0 0 0,-1 0 0 0 0,-1-1 0 0 0,-1 1 0 0 0,4-23 0 0 0,-3 2-7 0 0,-1-1-1 0 0,-2 1 0 0 0,-2-1 1 0 0,-8-75-1 0 0,-3 47 61 0 0,8 57-9 0 0,-1-2 599 0 0,-3 26 117 0 0,5 3-547 0 0,1 0-1 0 0,0 0 0 0 0,1 0 0 0 0,0 0 0 0 0,2-1 1 0 0,3 17-1 0 0,0 0-72 0 0,53 268-1812 0 0,-20-111-6358 0 0,-33-164 6490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252"/>
    </inkml:context>
    <inkml:brush xml:id="br0">
      <inkml:brushProperty name="width" value="0.05" units="cm"/>
      <inkml:brushProperty name="height" value="0.05" units="cm"/>
      <inkml:brushProperty name="color" value="#E71224"/>
    </inkml:brush>
  </inkml:definitions>
  <inkml:trace contextRef="#ctx0" brushRef="#br0">79 0 116 0 0,'0'0'1017'0'0,"-5"8"2958"0"0,-7 11-2414 0 0,3-4-696 0 0,1-4-182 0 0,2 1-1 0 0,-1 0 0 0 0,1 1 1 0 0,1-1-1 0 0,0 1 1 0 0,1 0-1 0 0,0 0 1 0 0,-3 27-1 0 0,7-38-636 0 0,0 1 1 0 0,0-1-1 0 0,0 1 0 0 0,0-1 0 0 0,1 0 1 0 0,-1 1-1 0 0,1-1 0 0 0,-1 1 1 0 0,1-1-1 0 0,0 0 0 0 0,0 0 0 0 0,0 1 1 0 0,1-1-1 0 0,-1 0 0 0 0,0 0 1 0 0,1 0-1 0 0,-1 0 0 0 0,1-1 1 0 0,0 1-1 0 0,0 0 0 0 0,-1-1 0 0 0,1 1 1 0 0,0-1-1 0 0,0 1 0 0 0,1-1 1 0 0,-1 0-1 0 0,0 0 0 0 0,0 0 0 0 0,1 0 1 0 0,-1 0-1 0 0,0-1 0 0 0,1 1 1 0 0,-1-1-1 0 0,0 0 0 0 0,1 1 1 0 0,-1-1-1 0 0,1 0 0 0 0,-1 0 0 0 0,1-1 1 0 0,-1 1-1 0 0,5-1 0 0 0,0 0-68 0 0,1 0 0 0 0,-1-1 0 0 0,0 0 0 0 0,0 0 0 0 0,1 0 0 0 0,-1-1 0 0 0,-1 0 0 0 0,1-1 0 0 0,0 1 0 0 0,-1-1 0 0 0,0 0 0 0 0,11-10 0 0 0,-11 7-131 0 0,0 0 0 0 0,-1 0 0 0 0,0-1-1 0 0,8-13 1 0 0,-12 18-24 0 0,1 0-1 0 0,-1 0 1 0 0,0 0-1 0 0,0 0 1 0 0,0-1-1 0 0,0 1 1 0 0,-1 0-1 0 0,1-1 0 0 0,-1 1 1 0 0,0 0-1 0 0,1-1 1 0 0,-2 1-1 0 0,1 0 1 0 0,0-1-1 0 0,-1 1 1 0 0,0-4-1 0 0,0 6 32 0 0,-1-1-1 0 0,1 1 0 0 0,0-1 1 0 0,-1 1-1 0 0,1 0 0 0 0,0-1 1 0 0,-1 1-1 0 0,0 0 0 0 0,1 0 1 0 0,-1 0-1 0 0,0 0 1 0 0,1 0-1 0 0,-1 1 0 0 0,0-1 1 0 0,0 0-1 0 0,-3 0 0 0 0,-36-7-1734 0 0,34 7 1498 0 0,-87-11-5375 0 0,79 9 4751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597"/>
    </inkml:context>
    <inkml:brush xml:id="br0">
      <inkml:brushProperty name="width" value="0.05" units="cm"/>
      <inkml:brushProperty name="height" value="0.05" units="cm"/>
      <inkml:brushProperty name="color" value="#E71224"/>
    </inkml:brush>
  </inkml:definitions>
  <inkml:trace contextRef="#ctx0" brushRef="#br0">13 0 480 0 0,'1'1'174'0'0,"-1"-1"-1"0"0,1 1 1 0 0,0 0 0 0 0,-1-1-1 0 0,1 1 1 0 0,-1 0-1 0 0,1-1 1 0 0,-1 1 0 0 0,0 0-1 0 0,1 0 1 0 0,-1-1 0 0 0,0 1-1 0 0,0 0 1 0 0,1 0-1 0 0,-1 0 1 0 0,0 0 0 0 0,0-1-1 0 0,0 1 1 0 0,0 0 0 0 0,0 0-1 0 0,0 0 1 0 0,0 0-1 0 0,0-1 1 0 0,0 1 0 0 0,0 0-1 0 0,-1 1 1 0 0,-3 32 757 0 0,3-28-429 0 0,-7 62 1877 0 0,2 101 0 0 0,8-122-2935 0 0,2 0 0 0 0,2 0 0 0 0,12 48 1 0 0,-17-88 107 0 0,1-1 1 0 0,0 1 0 0 0,0-1 0 0 0,1 1 0 0 0,0-1 0 0 0,0 0 0 0 0,0 0 0 0 0,1 0 0 0 0,0-1 0 0 0,0 1-1 0 0,0-1 1 0 0,1 0 0 0 0,-1 0 0 0 0,1-1 0 0 0,1 1 0 0 0,6 4 0 0 0,3-4-824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940"/>
    </inkml:context>
    <inkml:brush xml:id="br0">
      <inkml:brushProperty name="width" value="0.05" units="cm"/>
      <inkml:brushProperty name="height" value="0.05" units="cm"/>
      <inkml:brushProperty name="color" value="#E71224"/>
    </inkml:brush>
  </inkml:definitions>
  <inkml:trace contextRef="#ctx0" brushRef="#br0">444 109 184 0 0,'0'-10'765'0'0,"1"8"-669"0"0,-1-1 0 0 0,1 1-1 0 0,-1-1 1 0 0,0 1 0 0 0,0-1 0 0 0,0 1 0 0 0,0-1 0 0 0,-1 1 0 0 0,1-1 0 0 0,-1 1 0 0 0,1-1 0 0 0,-1 1-1 0 0,0 0 1 0 0,0-1 0 0 0,0 1 0 0 0,0 0 0 0 0,-1 0 0 0 0,1-1 0 0 0,0 1 0 0 0,-1 0 0 0 0,0 1 0 0 0,1-1-1 0 0,-1 0 1 0 0,0 0 0 0 0,0 1 0 0 0,0-1 0 0 0,0 1 0 0 0,0-1 0 0 0,-3 0 0 0 0,-9-5 35 0 0,-1 2 1 0 0,0 0 0 0 0,0 0 0 0 0,-1 1-1 0 0,1 1 1 0 0,-1 1 0 0 0,0 0 0 0 0,0 1-1 0 0,-18 1 1 0 0,-13 3-1080 0 0,-82 14 1 0 0,82-5-988 0 0,30-5 970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6.525"/>
    </inkml:context>
    <inkml:brush xml:id="br0">
      <inkml:brushProperty name="width" value="0.05" units="cm"/>
      <inkml:brushProperty name="height" value="0.05" units="cm"/>
      <inkml:brushProperty name="color" value="#E71224"/>
    </inkml:brush>
  </inkml:definitions>
  <inkml:trace contextRef="#ctx0" brushRef="#br0">1 0 1116 0 0,'7'126'8630'0'0,"11"16"-4986"0"0,36 162-3672 0 0,-18-106 686 0 0,-32-173-647 0 0,2 1 0 0 0,9 27 0 0 0,-11-67 9 0 0,0-1 0 0 0,-1 1 0 0 0,-1 0 0 0 0,1-28 0 0 0,-3 25 41 0 0,0 0-1 0 0,1 0 1 0 0,1 0-1 0 0,7-27 0 0 0,-9 43-49 0 0,1 0-1 0 0,-1 0 1 0 0,1 0-1 0 0,-1 1 0 0 0,1-1 1 0 0,0 0-1 0 0,-1 0 1 0 0,1 1-1 0 0,0-1 1 0 0,0 0-1 0 0,0 1 1 0 0,-1-1-1 0 0,1 1 0 0 0,0-1 1 0 0,0 1-1 0 0,0 0 1 0 0,0-1-1 0 0,0 1 1 0 0,0 0-1 0 0,0 0 0 0 0,0-1 1 0 0,0 1-1 0 0,0 0 1 0 0,0 0-1 0 0,0 0 1 0 0,0 0-1 0 0,0 0 0 0 0,0 0 1 0 0,0 1-1 0 0,0-1 1 0 0,0 0-1 0 0,0 0 1 0 0,0 1-1 0 0,-1-1 0 0 0,1 1 1 0 0,0-1-1 0 0,0 1 1 0 0,1 0-1 0 0,38 21 47 0 0,87 94-641 0 0,-123-114 495 0 0,0 0 0 0 0,0 0 0 0 0,0 0 0 0 0,0-1 0 0 0,1 0 0 0 0,-1 0 1 0 0,0 0-1 0 0,1 0 0 0 0,-1-1 0 0 0,0 1 0 0 0,1-1 0 0 0,-1-1 0 0 0,0 1 0 0 0,1 0 0 0 0,-1-1 0 0 0,0 0 0 0 0,1 0 0 0 0,-1 0 0 0 0,0-1 0 0 0,0 1 0 0 0,0-1 0 0 0,7-4 0 0 0,3-1 56 0 0,-1-1-1 0 0,0 0 1 0 0,-1-1-1 0 0,0 0 1 0 0,13-13-1 0 0,-20 16-12 0 0,0-1-1 0 0,-1 1 0 0 0,0-1 1 0 0,-1 0-1 0 0,0 0 0 0 0,0 0 1 0 0,0 0-1 0 0,-1-1 0 0 0,0 1 0 0 0,0-1 1 0 0,-1 1-1 0 0,0-1 0 0 0,0 1 1 0 0,-1-11-1 0 0,0 14-50 0 0,0 0 0 0 0,0-1 0 0 0,-1 1-1 0 0,0 0 1 0 0,0 0 0 0 0,0 0 0 0 0,0 0 0 0 0,0 0 0 0 0,-1 0 0 0 0,0 0 0 0 0,0 0-1 0 0,-2-3 1 0 0,2 5 20 0 0,0 0-1 0 0,1 0 1 0 0,-1 0-1 0 0,0 1 1 0 0,0-1-1 0 0,0 1 1 0 0,0-1 0 0 0,0 1-1 0 0,0 0 1 0 0,-1 0-1 0 0,1 0 1 0 0,0 0-1 0 0,-1 0 1 0 0,1 1-1 0 0,0-1 1 0 0,-1 1-1 0 0,1-1 1 0 0,-1 1-1 0 0,1 0 1 0 0,-1 0-1 0 0,-4 1 1 0 0,1-1 39 0 0,0 1 1 0 0,0 0-1 0 0,1 1 1 0 0,-1 0-1 0 0,0 0 1 0 0,1 0-1 0 0,-1 0 1 0 0,1 1-1 0 0,0 0 1 0 0,0 0-1 0 0,0 0 1 0 0,0 1-1 0 0,1 0 1 0 0,-1-1-1 0 0,1 2 1 0 0,0-1-1 0 0,0 0 1 0 0,0 1-1 0 0,1 0 1 0 0,0 0-1 0 0,0 0 1 0 0,0 0-1 0 0,-4 10 1 0 0,5-9 42 0 0,-1 0 0 0 0,1 1 0 0 0,1-1 0 0 0,-1 1 0 0 0,1 0 0 0 0,0-1 0 0 0,0 1 0 0 0,1 0 1 0 0,0-1-1 0 0,0 1 0 0 0,1 0 0 0 0,0 0 0 0 0,0-1 0 0 0,1 1 0 0 0,-1-1 0 0 0,1 1 1 0 0,1-1-1 0 0,-1 0 0 0 0,1 0 0 0 0,5 8 0 0 0,-1-5 52 0 0,0-1-1 0 0,1 0 1 0 0,0 0 0 0 0,1 0-1 0 0,-1-1 1 0 0,1-1 0 0 0,1 1-1 0 0,-1-2 1 0 0,1 1-1 0 0,0-1 1 0 0,1-1 0 0 0,-1 0-1 0 0,1 0 1 0 0,0-1 0 0 0,0 0-1 0 0,0-1 1 0 0,0 0 0 0 0,0-1-1 0 0,0 0 1 0 0,0-1 0 0 0,14-1-1 0 0,-22 0-46 0 0,0 1 0 0 0,0-1 0 0 0,0 0 0 0 0,0 0 0 0 0,0 0 0 0 0,-1-1-1 0 0,1 1 1 0 0,0-1 0 0 0,-1 1 0 0 0,1-1 0 0 0,-1 0 0 0 0,1 0 0 0 0,-1 0 0 0 0,0 0 0 0 0,0 0-1 0 0,0-1 1 0 0,0 1 0 0 0,0-1 0 0 0,-1 1 0 0 0,1-1 0 0 0,-1 1 0 0 0,0-1 0 0 0,1 0 0 0 0,-1 0 0 0 0,-1 0-1 0 0,1 0 1 0 0,1-4 0 0 0,0-11-20 0 0,0 1 0 0 0,0 0 0 0 0,-3-34 0 0 0,1-2 20 0 0,1 37-85 0 0,2 0-1 0 0,0 0 0 0 0,1 0 0 0 0,0 0 0 0 0,1 0 0 0 0,1 1 0 0 0,1 0 0 0 0,0 0 0 0 0,1 1 0 0 0,0-1 0 0 0,11-12 0 0 0,-7 13-494 0 0,0 1 1 0 0,0 0 0 0 0,1 1-1 0 0,0 0 1 0 0,1 1-1 0 0,1 1 1 0 0,0 0-1 0 0,0 1 1 0 0,1 0 0 0 0,17-6-1 0 0,3 3-616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478"/>
    </inkml:context>
    <inkml:brush xml:id="br0">
      <inkml:brushProperty name="width" value="0.05" units="cm"/>
      <inkml:brushProperty name="height" value="0.05" units="cm"/>
      <inkml:brushProperty name="color" value="#E71224"/>
    </inkml:brush>
  </inkml:definitions>
  <inkml:trace contextRef="#ctx0" brushRef="#br0">1 4 728 0 0,'0'0'87'0'0,"0"0"0"0"0,0-1 0 0 0,1 1 0 0 0,-1 0-1 0 0,0 0 1 0 0,0-1 0 0 0,0 1 0 0 0,1 0 0 0 0,-1 0 0 0 0,0 0 0 0 0,1 0-1 0 0,-1-1 1 0 0,0 1 0 0 0,0 0 0 0 0,1 0 0 0 0,-1 0 0 0 0,0 0 0 0 0,1 0 0 0 0,-1 0-1 0 0,0 0 1 0 0,0 0 0 0 0,1 0 0 0 0,-1 0 0 0 0,0 0 0 0 0,1 0 0 0 0,-1 0 0 0 0,0 0-1 0 0,1 0 1 0 0,-1 0 0 0 0,0 0 0 0 0,0 0 0 0 0,1 1 0 0 0,-1-1 0 0 0,0 0-1 0 0,1 0 1 0 0,-1 0 0 0 0,0 0 0 0 0,0 0 0 0 0,1 1 0 0 0,-1-1 0 0 0,0 0 0 0 0,0 0-1 0 0,0 1 1 0 0,1-1 0 0 0,-1 0 0 0 0,0 0 0 0 0,0 1 0 0 0,0-1 0 0 0,0 0-1 0 0,0 1 1 0 0,15 14 1871 0 0,-5 23-1013 0 0,8 63 1 0 0,0 3-878 0 0,-17-98-49 0 0,2 9 71 0 0,0-1-1 0 0,1 1 1 0 0,0-1 0 0 0,1 0-1 0 0,1 0 1 0 0,1 0 0 0 0,-1-1-1 0 0,12 16 1 0 0,-17-28-52 0 0,-1 0 0 0 0,1-1-1 0 0,0 1 1 0 0,0 0 0 0 0,-1 0 0 0 0,1-1 0 0 0,0 1-1 0 0,0-1 1 0 0,0 1 0 0 0,-1-1 0 0 0,1 1 0 0 0,0-1 0 0 0,0 0-1 0 0,0 1 1 0 0,0-1 0 0 0,0 0 0 0 0,0 0 0 0 0,0 1-1 0 0,0-1 1 0 0,0 0 0 0 0,0 0 0 0 0,0 0 0 0 0,0 0 0 0 0,0 0-1 0 0,0-1 1 0 0,0 1 0 0 0,0 0 0 0 0,0 0 0 0 0,1-1-1 0 0,1-1-7 0 0,0 1 0 0 0,-1-1 0 0 0,1 0-1 0 0,-1 0 1 0 0,1 0 0 0 0,-1 0-1 0 0,0-1 1 0 0,0 1 0 0 0,3-4 0 0 0,2-6-35 0 0,1 1 0 0 0,-2-1 0 0 0,7-16 1 0 0,0-16 19 0 0,-11 36-13 0 0,-1 1 0 0 0,1 0-1 0 0,1-1 1 0 0,-1 1-1 0 0,1 0 1 0 0,1 0 0 0 0,-1 0-1 0 0,1 1 1 0 0,0-1-1 0 0,7-7 1 0 0,-9 13 9 0 0,-1-1-1 0 0,1 2 1 0 0,-1-1 0 0 0,1 0-1 0 0,0 0 1 0 0,0 0 0 0 0,-1 1-1 0 0,1-1 1 0 0,0 1 0 0 0,0-1-1 0 0,0 1 1 0 0,0 0 0 0 0,-1 0-1 0 0,1 0 1 0 0,0 0-1 0 0,0 0 1 0 0,0 0 0 0 0,0 0-1 0 0,0 1 1 0 0,-1-1 0 0 0,1 1-1 0 0,0-1 1 0 0,0 1 0 0 0,-1 0-1 0 0,1 0 1 0 0,0 0 0 0 0,-1-1-1 0 0,3 3 1 0 0,49 39 163 0 0,-28-21-335 0 0,-24-20 25 0 0,0-1 1 0 0,1 1-1 0 0,-1 0 0 0 0,0-1 1 0 0,1 1-1 0 0,-1 0 0 0 0,1-1 0 0 0,-1 0 1 0 0,1 1-1 0 0,-1-1 0 0 0,1 0 1 0 0,0 0-1 0 0,-1 0 0 0 0,1 0 1 0 0,-1 0-1 0 0,1 0 0 0 0,-1 0 0 0 0,1-1 1 0 0,-1 1-1 0 0,1 0 0 0 0,0-1 1 0 0,-1 1-1 0 0,0-1 0 0 0,1 0 1 0 0,-1 0-1 0 0,1 1 0 0 0,-1-1 0 0 0,0 0 1 0 0,0 0-1 0 0,1 0 0 0 0,-1 0 1 0 0,2-3-1 0 0,4-3-633 0 0,-1-1-1 0 0,0-1 1 0 0,0 1-1 0 0,5-12 1 0 0,3-2-389 0 0,-3 2 137 0 0,-9 16 1083 0 0,0 0 0 0 0,0 0 1 0 0,1 1-1 0 0,-1-1 0 0 0,1 0 0 0 0,0 1 0 0 0,7-7 0 0 0,-9 10 20 0 0,0-1-1 0 0,0 1 1 0 0,0-1 0 0 0,0 1 0 0 0,1 0-1 0 0,-1-1 1 0 0,0 1 0 0 0,0 0 0 0 0,1 0-1 0 0,-1 0 1 0 0,0 0 0 0 0,1 0-1 0 0,-1 0 1 0 0,0 0 0 0 0,0 0 0 0 0,1 1-1 0 0,-1-1 1 0 0,0 0 0 0 0,0 1 0 0 0,1-1-1 0 0,-1 1 1 0 0,0-1 0 0 0,0 1-1 0 0,0 0 1 0 0,0-1 0 0 0,0 1 0 0 0,0 0-1 0 0,0 0 1 0 0,0 0 0 0 0,0 0 0 0 0,0 0-1 0 0,-1 0 1 0 0,1 0 0 0 0,1 2-1 0 0,1 1 47 0 0,-1 1-1 0 0,0-1 0 0 0,0 0 0 0 0,0 1 1 0 0,0-1-1 0 0,-1 1 0 0 0,0 0 0 0 0,0-1 1 0 0,0 1-1 0 0,0 0 0 0 0,-1 0 0 0 0,0 0 1 0 0,0 0-1 0 0,0-1 0 0 0,-2 9 0 0 0,2 8-1002 0 0,-6-37-3537 0 0,1 2 3321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951"/>
    </inkml:context>
    <inkml:brush xml:id="br0">
      <inkml:brushProperty name="width" value="0.05" units="cm"/>
      <inkml:brushProperty name="height" value="0.05" units="cm"/>
      <inkml:brushProperty name="color" value="#E71224"/>
    </inkml:brush>
  </inkml:definitions>
  <inkml:trace contextRef="#ctx0" brushRef="#br0">1 194 1032 0 0,'48'98'4250'0'0,"19"52"2074"0"0,-20-47-3801 0 0,-45-123-2661 0 0,1-31 34 0 0,-13-243-40 0 0,9 276 163 0 0,0-1 1 0 0,1 1 0 0 0,1-1 0 0 0,1 1 0 0 0,1 0 0 0 0,4-20 0 0 0,-6 37 2 0 0,-1-1-1 0 0,1 0 1 0 0,0 0-1 0 0,-1 0 1 0 0,1 1-1 0 0,0-1 1 0 0,0 0 0 0 0,0 1-1 0 0,0-1 1 0 0,0 1-1 0 0,1-1 1 0 0,-1 1 0 0 0,0 0-1 0 0,1-1 1 0 0,-1 1-1 0 0,1 0 1 0 0,-1 0-1 0 0,1 0 1 0 0,-1 0 0 0 0,3-1-1 0 0,-2 2-8 0 0,0 0 0 0 0,-1 0 0 0 0,1 0-1 0 0,-1 0 1 0 0,1 0 0 0 0,0 0 0 0 0,-1 1-1 0 0,1-1 1 0 0,-1 1 0 0 0,1-1 0 0 0,-1 1 0 0 0,1-1-1 0 0,-1 1 1 0 0,0 0 0 0 0,1 0 0 0 0,-1 0 0 0 0,0 0-1 0 0,3 1 1 0 0,5 7 8 0 0,-1 0 1 0 0,0 0-1 0 0,0 1 1 0 0,10 17-1 0 0,-17-25-22 0 0,35 60 68 0 0,40 95 0 0 0,3 5-917 0 0,-83-173 681 0 0,1 0-1 0 0,-1-1 1 0 0,2 1 0 0 0,0-1-1 0 0,0 1 1 0 0,0-19 0 0 0,-4-23 120 0 0,5 45 63 0 0,0 1 0 0 0,1-1 0 0 0,-1 1 0 0 0,2-1 0 0 0,-1 1 0 0 0,1-1 0 0 0,0 1 0 0 0,0 0 0 0 0,1-1 0 0 0,0 1 0 0 0,1 0 0 0 0,3-8-1 0 0,-5 13 0 0 0,0-1 0 0 0,1 0 0 0 0,-1 1 0 0 0,1 0 0 0 0,0-1 0 0 0,0 1 0 0 0,-1 0 0 0 0,2 0 0 0 0,-1 0 0 0 0,0 0 0 0 0,0 0 0 0 0,1 1 0 0 0,-1-1 0 0 0,1 0 0 0 0,-1 1 0 0 0,1 0 0 0 0,0 0 0 0 0,-1 0 0 0 0,1 0 0 0 0,0 0-1 0 0,0 0 1 0 0,0 1 0 0 0,0 0 0 0 0,0-1 0 0 0,-1 1 0 0 0,1 0 0 0 0,0 0 0 0 0,0 1 0 0 0,0-1 0 0 0,0 0 0 0 0,0 1 0 0 0,0 0 0 0 0,2 1 0 0 0,42 16-132 0 0,-38-14-638 0 0,1 2-1 0 0,-1-1 0 0 0,0 2 1 0 0,0-1-1 0 0,-1 1 0 0 0,0 0 1 0 0,0 1-1 0 0,8 9 0 0 0,-8-6 120 0 0,0 0 0 0 0,-1 0 0 0 0,10 21 0 0 0,102 199 941 0 0,-19-39 669 0 0,-40-61-206 0 0,-53-117-697 0 0,-4-9-46 0 0,-1 0 0 0 0,0 1-1 0 0,1-1 1 0 0,-2 1 0 0 0,1 0 0 0 0,1 10 0 0 0,-6-15 19 0 0,-5-10-21 0 0,-8-13 9 0 0,-209-480 20 0 0,207 458-54 0 0,-36-95 49 0 0,48 119 226 0 0,0-1 0 0 0,2 0-1 0 0,0 0 1 0 0,-1-41 0 0 0,4 60-203 0 0,1-1 0 0 0,0 1 0 0 0,0 0 0 0 0,0 0 0 0 0,0-1 0 0 0,0 1-1 0 0,0 0 1 0 0,1-1 0 0 0,-1 1 0 0 0,1 0 0 0 0,0 0 0 0 0,-1 0 0 0 0,1-1 0 0 0,0 1 0 0 0,1 0 0 0 0,-1 0 0 0 0,0 0-1 0 0,0 1 1 0 0,1-1 0 0 0,-1 0 0 0 0,1 0 0 0 0,-1 1 0 0 0,1-1 0 0 0,0 1 0 0 0,0-1 0 0 0,0 1 0 0 0,0 0 0 0 0,0 0 0 0 0,0 0-1 0 0,0 0 1 0 0,0 0 0 0 0,0 0 0 0 0,0 0 0 0 0,1 1 0 0 0,-1-1 0 0 0,0 1 0 0 0,4-1 0 0 0,0 2-12 0 0,-1-1 0 0 0,1 1 0 0 0,0 0 0 0 0,-1 0 1 0 0,1 0-1 0 0,-1 1 0 0 0,0 0 0 0 0,0 0 0 0 0,1 1 0 0 0,-1-1 0 0 0,-1 1 1 0 0,1 0-1 0 0,0 0 0 0 0,6 6 0 0 0,0 2-25 0 0,0 0 1 0 0,-1 0-1 0 0,-1 1 1 0 0,15 23-1 0 0,-16-22-16 0 0,-1 0 0 0 0,-1 0-1 0 0,0 1 1 0 0,-1 0 0 0 0,-1 1 0 0 0,0-1 0 0 0,-1 1-1 0 0,2 18 1 0 0,-4-23-191 0 0,0 0 0 0 0,-1 1 1 0 0,0-1-1 0 0,-1 0 0 0 0,0 0 0 0 0,-1 0 1 0 0,0 0-1 0 0,0 0 0 0 0,-1 0 0 0 0,-1 0 0 0 0,0-1 1 0 0,0 1-1 0 0,0-1 0 0 0,-1 0 0 0 0,-1 0 1 0 0,1-1-1 0 0,-2 0 0 0 0,1 0 0 0 0,-1 0 0 0 0,0-1 1 0 0,-1 0-1 0 0,-13 11 0 0 0,-5-2-1605 0 0,-1 0 0 0 0,-39 17 0 0 0,39-20 560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899"/>
    </inkml:context>
    <inkml:brush xml:id="br0">
      <inkml:brushProperty name="width" value="0.05" units="cm"/>
      <inkml:brushProperty name="height" value="0.05" units="cm"/>
      <inkml:brushProperty name="color" value="#E71224"/>
    </inkml:brush>
  </inkml:definitions>
  <inkml:trace contextRef="#ctx0" brushRef="#br0">0 45 692 0 0,'14'-21'2253'0'0,"-13"19"-2007"0"0,-1 0 0 0 0,1 0 0 0 0,0 1 0 0 0,0-1 0 0 0,0 0 0 0 0,0 1 0 0 0,0-1 0 0 0,1 1 1 0 0,-1-1-1 0 0,0 1 0 0 0,1-1 0 0 0,2-1 0 0 0,-3 3-127 0 0,35 12-1650 0 0,-31-11 1135 0 0,58 24-2129 0 0,-59-24 2641 0 0,-1 1 0 0 0,1 0 0 0 0,0 0 0 0 0,-1 0 0 0 0,1 0 0 0 0,-1 1 0 0 0,0-1 0 0 0,0 1 0 0 0,0 0 0 0 0,0 0 0 0 0,0 0 0 0 0,3 6 0 0 0,-7-2 1 0 0,0-1 0 0 0,0 0 0 0 0,0 0 0 0 0,-1 0-1 0 0,0 0 1 0 0,-1 0 0 0 0,-5 11 0 0 0,5-11 42 0 0,-16 32 627 0 0,11-22-328 0 0,0 0 1 0 0,1 1-1 0 0,-5 17 0 0 0,11-29-229 0 0,1 1 1 0 0,0-1-1 0 0,0 0 1 0 0,0 0-1 0 0,0 0 1 0 0,1 0-1 0 0,0 0 0 0 0,0 0 1 0 0,1 0-1 0 0,-1 0 1 0 0,1 0-1 0 0,0 0 1 0 0,0-1-1 0 0,1 1 0 0 0,0-1 1 0 0,-1 0-1 0 0,1 1 1 0 0,1-1-1 0 0,3 4 1 0 0,-2-2-247 0 0,0 0 1 0 0,-1 1-1 0 0,0-1 1 0 0,0 1-1 0 0,0 0 1 0 0,-1 0-1 0 0,0 1 1 0 0,3 12-1 0 0,-2 47-2580 0 0,-5-64 2144 0 0,1 1 0 0 0,0 0 0 0 0,-1-1 0 0 0,0 1 0 0 0,0 0 0 0 0,0-1 0 0 0,0 1 0 0 0,0-1 0 0 0,-1 1 0 0 0,0-1 0 0 0,0 0 0 0 0,0 0 0 0 0,0 0 0 0 0,0 0 0 0 0,-3 3 0 0 0,0-3-734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255"/>
    </inkml:context>
    <inkml:brush xml:id="br0">
      <inkml:brushProperty name="width" value="0.05" units="cm"/>
      <inkml:brushProperty name="height" value="0.05" units="cm"/>
      <inkml:brushProperty name="color" value="#E71224"/>
    </inkml:brush>
  </inkml:definitions>
  <inkml:trace contextRef="#ctx0" brushRef="#br0">1 322 556 0 0,'11'-12'513'0'0,"1"0"0"0"0,0 1 0 0 0,0 0-1 0 0,1 1 1 0 0,1 0 0 0 0,20-11 0 0 0,-15 10-22 0 0,0-2 0 0 0,28-23 0 0 0,-33 23-331 0 0,0 0 1 0 0,-1-1 0 0 0,0 0 0 0 0,-1-1 0 0 0,0 0 0 0 0,-2-1 0 0 0,0 0 0 0 0,11-24 0 0 0,-21 40-165 0 0,0-1-1 0 0,0 1 0 0 0,1-1 0 0 0,-1 0 1 0 0,0 1-1 0 0,0-1 0 0 0,0 1 0 0 0,0-1 0 0 0,0 0 1 0 0,-1 1-1 0 0,1-1 0 0 0,0 1 0 0 0,0-1 1 0 0,0 0-1 0 0,0 1 0 0 0,-1-1 0 0 0,1 1 1 0 0,0-1-1 0 0,0 1 0 0 0,-1-1 0 0 0,1 1 1 0 0,0-1-1 0 0,-1 1 0 0 0,1-1 0 0 0,-1 1 1 0 0,1-1-1 0 0,-1 1 0 0 0,1 0 0 0 0,-1-1 0 0 0,1 1 1 0 0,-1 0-1 0 0,1-1 0 0 0,-1 1 0 0 0,1 0 1 0 0,-1 0-1 0 0,1-1 0 0 0,-1 1 0 0 0,0 0 1 0 0,1 0-1 0 0,-1 0 0 0 0,1 0 0 0 0,-1 0 1 0 0,0 0-1 0 0,1 0 0 0 0,-1 0 0 0 0,1 0 1 0 0,-1 0-1 0 0,0 0 0 0 0,1 1 0 0 0,-2-1 1 0 0,-30 6-194 0 0,21-1 174 0 0,1 1 1 0 0,1 0 0 0 0,-1 1 0 0 0,1 0 0 0 0,0 1 0 0 0,1 0-1 0 0,-1 0 1 0 0,2 1 0 0 0,-1 0 0 0 0,1 0 0 0 0,1 0-1 0 0,-10 18 1 0 0,12-20 147 0 0,0 1-1 0 0,1 0 1 0 0,-1 0 0 0 0,2 0-1 0 0,-1 0 1 0 0,1 1-1 0 0,0-1 1 0 0,1 1 0 0 0,0-1-1 0 0,0 1 1 0 0,1-1 0 0 0,0 1-1 0 0,0 0 1 0 0,1-1-1 0 0,0 1 1 0 0,1-1 0 0 0,4 14-1 0 0,-5-20-35 0 0,0 0-1 0 0,0 0 1 0 0,1 1 0 0 0,-1-1-1 0 0,1-1 1 0 0,-1 1 0 0 0,1 0-1 0 0,-1 0 1 0 0,1 0 0 0 0,0-1-1 0 0,0 1 1 0 0,0-1 0 0 0,0 0-1 0 0,0 1 1 0 0,0-1 0 0 0,1 0-1 0 0,-1 0 1 0 0,0 0 0 0 0,1-1-1 0 0,-1 1 1 0 0,0-1 0 0 0,1 1 0 0 0,-1-1-1 0 0,1 0 1 0 0,-1 1 0 0 0,0-1-1 0 0,1-1 1 0 0,-1 1 0 0 0,5-1-1 0 0,8-1-74 0 0,-1-1 0 0 0,0-1 0 0 0,25-10 0 0 0,-22 8-217 0 0,14-5-1548 0 0,2 1-1 0 0,-1 1 1 0 0,1 2 0 0 0,56-5 0 0 0,-63 11 357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617"/>
    </inkml:context>
    <inkml:brush xml:id="br0">
      <inkml:brushProperty name="width" value="0.05" units="cm"/>
      <inkml:brushProperty name="height" value="0.05" units="cm"/>
      <inkml:brushProperty name="color" value="#E71224"/>
    </inkml:brush>
  </inkml:definitions>
  <inkml:trace contextRef="#ctx0" brushRef="#br0">1 71 1040 0 0,'0'-2'619'0'0,"1"1"-1"0"0,-1-1 1 0 0,1 1-1 0 0,-1-1 1 0 0,1 1 0 0 0,0-1-1 0 0,0 1 1 0 0,0 0-1 0 0,0 0 1 0 0,0-1 0 0 0,0 1-1 0 0,0 0 1 0 0,0 0-1 0 0,0 0 1 0 0,1 0 0 0 0,-1 0-1 0 0,3-1 1 0 0,12-5 4710 0 0,-15 7-5447 0 0,-17-19-11707 0 0,12 10 9466 0 0,3-3 373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476"/>
    </inkml:context>
    <inkml:brush xml:id="br0">
      <inkml:brushProperty name="width" value="0.05" units="cm"/>
      <inkml:brushProperty name="height" value="0.05" units="cm"/>
      <inkml:brushProperty name="color" value="#E71224"/>
    </inkml:brush>
  </inkml:definitions>
  <inkml:trace contextRef="#ctx0" brushRef="#br0">167 108 292 0 0,'0'-1'72'0'0,"0"1"1"0"0,0 0-1 0 0,0 0 1 0 0,0 0-1 0 0,0-1 1 0 0,0 1-1 0 0,0 0 1 0 0,0 0-1 0 0,0 0 1 0 0,0-1-1 0 0,0 1 0 0 0,0 0 1 0 0,-1 0-1 0 0,1 0 1 0 0,0 0-1 0 0,0-1 1 0 0,0 1-1 0 0,0 0 1 0 0,0 0-1 0 0,0 0 1 0 0,-1 0-1 0 0,1 0 0 0 0,0-1 1 0 0,0 1-1 0 0,0 0 1 0 0,0 0-1 0 0,0 0 1 0 0,-1 0-1 0 0,1 0 1 0 0,0 0-1 0 0,0 0 1 0 0,0 0-1 0 0,-1 0 1 0 0,1 0-1 0 0,0 0 0 0 0,0 0 1 0 0,0 0-1 0 0,-1 0 1 0 0,1 0-1 0 0,0 0 1 0 0,0 0-1 0 0,0 0 1 0 0,-1 0-1 0 0,1 0 1 0 0,0 0-1 0 0,0 0 0 0 0,0 0 1 0 0,-1 0-1 0 0,-14 8 1507 0 0,-15 14-105 0 0,29-21-1244 0 0,-28 23 1439 0 0,-18 25 646 0 0,42-43-2004 0 0,0 0-1 0 0,0 1 1 0 0,1 0 0 0 0,0 0 0 0 0,1 0-1 0 0,-4 9 1 0 0,5-12-169 0 0,1-1 0 0 0,1 1 1 0 0,-1-1-1 0 0,1 1 0 0 0,-1-1 0 0 0,1 0 0 0 0,0 1 0 0 0,0-1 0 0 0,1 5 0 0 0,-1-4-111 0 0,1 0 0 0 0,-1-1 0 0 0,1 1-1 0 0,0 0 1 0 0,0-1 0 0 0,1 1 0 0 0,-1-1-1 0 0,1 1 1 0 0,0-1 0 0 0,-1 0 0 0 0,1 1-1 0 0,1-1 1 0 0,-1 0 0 0 0,0 0 0 0 0,1-1-1 0 0,0 1 1 0 0,-1 0 0 0 0,1-1 0 0 0,0 0 0 0 0,0 1-1 0 0,1-1 1 0 0,-1 0 0 0 0,0-1 0 0 0,1 1-1 0 0,-1-1 1 0 0,1 1 0 0 0,-1-1 0 0 0,1 0-1 0 0,0 0 1 0 0,0-1 0 0 0,-1 1 0 0 0,1-1-1 0 0,0 0 1 0 0,0 0 0 0 0,4 0 0 0 0,-1-1-41 0 0,0 0 1 0 0,1-1-1 0 0,-1 1 1 0 0,0-1 0 0 0,0-1-1 0 0,0 1 1 0 0,0-1-1 0 0,-1-1 1 0 0,11-5-1 0 0,-11 5-10 0 0,-1 0 0 0 0,1-1 0 0 0,-1 0-1 0 0,0 1 1 0 0,0-2 0 0 0,4-4 0 0 0,13-30-198 0 0,-19 32 96 0 0,0 0 0 0 0,0-1 0 0 0,-1 1 0 0 0,-1-1 0 0 0,1 0 0 0 0,-1 0 0 0 0,-1 1 0 0 0,0-1 0 0 0,0 0 0 0 0,-2-12 0 0 0,1 14-145 0 0,-1 0 0 0 0,0-1 1 0 0,0 1-1 0 0,0 0 0 0 0,-1 0 0 0 0,0 0 1 0 0,-6-9-1 0 0,2 5-566 0 0,1 1 0 0 0,-1 0 0 0 0,-1 0 1 0 0,0 1-1 0 0,0 0 0 0 0,-1 0 0 0 0,0 1 0 0 0,0 0 0 0 0,-20-12 0 0 0,30 20 800 0 0,-1 1 0 0 0,0-1 0 0 0,0 0 0 0 0,0 0-1 0 0,0 0 1 0 0,0 0 0 0 0,0 0 0 0 0,0 0 0 0 0,0 1 0 0 0,0-1-1 0 0,0 0 1 0 0,0 0 0 0 0,0 0 0 0 0,0 0 0 0 0,0 0 0 0 0,0 0-1 0 0,0 1 1 0 0,0-1 0 0 0,0 0 0 0 0,0 0 0 0 0,0 0 0 0 0,0 0-1 0 0,0 0 1 0 0,0 0 0 0 0,0 0 0 0 0,0 1 0 0 0,0-1 0 0 0,0 0-1 0 0,0 0 1 0 0,-1 0 0 0 0,1 0 0 0 0,0 0 0 0 0,0 0 0 0 0,0 0-1 0 0,0 0 1 0 0,0 1 0 0 0,0-1 0 0 0,0 0 0 0 0,0 0 0 0 0,-1 0-1 0 0,1 0 1 0 0,0 0 0 0 0,0 0 0 0 0,0 0 0 0 0,0 0 0 0 0,0 0-1 0 0,0 0 1 0 0,-1 0 0 0 0,1 0 0 0 0,0 0 0 0 0,0 0 0 0 0,0 0-1 0 0,0 0 1 0 0,0 0 0 0 0,0 0 0 0 0,-1 0 0 0 0,1 0-1 0 0,0 0 1 0 0,0 0 0 0 0,0 0 0 0 0,0 0 0 0 0,0 0 0 0 0,0 0-1 0 0,0 0 1 0 0,-1 0 0 0 0,1-1 0 0 0,0 1 0 0 0,4 5-714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829"/>
    </inkml:context>
    <inkml:brush xml:id="br0">
      <inkml:brushProperty name="width" value="0.05" units="cm"/>
      <inkml:brushProperty name="height" value="0.05" units="cm"/>
      <inkml:brushProperty name="color" value="#E71224"/>
    </inkml:brush>
  </inkml:definitions>
  <inkml:trace contextRef="#ctx0" brushRef="#br0">0 788 280 0 0,'17'6'1245'0'0,"20"6"3796"0"0,-36-12-4945 0 0,0 0 0 0 0,0 0-1 0 0,0 0 1 0 0,-1 0 0 0 0,1-1 0 0 0,0 1 0 0 0,0 0 0 0 0,-1 0-1 0 0,1 0 1 0 0,0-1 0 0 0,0 1 0 0 0,-1 0 0 0 0,1-1 0 0 0,0 1-1 0 0,-1-1 1 0 0,1 1 0 0 0,0-1 0 0 0,-1 1 0 0 0,1-1 0 0 0,-1 0-1 0 0,1 1 1 0 0,-1-1 0 0 0,1 1 0 0 0,-1-1 0 0 0,1 0 0 0 0,-1 1-1 0 0,0-1 1 0 0,1 0 0 0 0,-1 0 0 0 0,0 1 0 0 0,0-1 0 0 0,1 0-1 0 0,-1 0 1 0 0,0 0 0 0 0,0 1 0 0 0,0-1 0 0 0,0 0 0 0 0,0 0-1 0 0,0 0 1 0 0,0 1 0 0 0,-1-2 0 0 0,-2-76 1163 0 0,-8-36-465 0 0,4 61-764 0 0,2 1 0 0 0,3-1 0 0 0,4-54 0 0 0,1 74-35 0 0,2 0-1 0 0,0 0 1 0 0,3 1 0 0 0,0 0-1 0 0,25-58 1 0 0,-29 82-8 0 0,0 0 1 0 0,0 0-1 0 0,1 1 1 0 0,0-1-1 0 0,0 1 1 0 0,7-7 0 0 0,-11 13 6 0 0,0 0 1 0 0,1 0 0 0 0,-1-1 0 0 0,0 2 0 0 0,1-1 0 0 0,-1 0 0 0 0,1 0-1 0 0,-1 0 1 0 0,1 1 0 0 0,-1-1 0 0 0,1 0 0 0 0,-1 1 0 0 0,1 0 0 0 0,0-1-1 0 0,-1 1 1 0 0,1 0 0 0 0,-1 0 0 0 0,1 0 0 0 0,0 0 0 0 0,-1 0 0 0 0,1 0-1 0 0,0 0 1 0 0,-1 1 0 0 0,1-1 0 0 0,0 1 0 0 0,-1-1 0 0 0,1 1 0 0 0,-1 0-1 0 0,1-1 1 0 0,-1 1 0 0 0,0 0 0 0 0,1 0 0 0 0,-1 0 0 0 0,0 0 0 0 0,1 0 0 0 0,-1 0-1 0 0,0 0 1 0 0,0 1 0 0 0,0-1 0 0 0,1 2 0 0 0,10 11-12 0 0,-2 0 0 0 0,1 1-1 0 0,-2 1 1 0 0,0-1 0 0 0,-1 1 0 0 0,0 1 0 0 0,6 23 0 0 0,30 128 21 0 0,-38-143-5 0 0,40 197 42 0 0,3 10-1246 0 0,-12-80-2993 0 0,-37-149 4035 0 0,1 2-267 0 0,0-1 0 0 0,1 1 0 0 0,-1 0 0 0 0,1-1 0 0 0,-1 1 0 0 0,1-1 0 0 0,1 0 0 0 0,-1 0 0 0 0,1 0 0 0 0,4 6 0 0 0,3-2-919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endParaRPr lang="en-US" dirty="0"/>
          </a:p>
          <a:p>
            <a:r>
              <a:rPr lang="en-US" dirty="0"/>
              <a:t> - Tech spikes</a:t>
            </a:r>
          </a:p>
          <a:p>
            <a:r>
              <a:rPr lang="en-US" dirty="0"/>
              <a:t>    - Here point out learning new things…</a:t>
            </a:r>
          </a:p>
          <a:p>
            <a:r>
              <a:rPr lang="en-US" dirty="0"/>
              <a:t>    - Identify key technologies we’ll learn.</a:t>
            </a:r>
          </a:p>
          <a:p>
            <a:endParaRPr lang="en-US" dirty="0"/>
          </a:p>
          <a:p>
            <a:r>
              <a:rPr lang="en-US" dirty="0"/>
              <a:t> - Project work</a:t>
            </a:r>
          </a:p>
          <a:p>
            <a:endParaRPr lang="en-US" dirty="0"/>
          </a:p>
          <a:p>
            <a:r>
              <a:rPr lang="en-US" dirty="0"/>
              <a:t>Why Vue: Vue provides higher customizability and hence is easier to learn than Angular or React. Further, Vue has an overlap with Angular and React with respect to the functionality like the use of components. Hence, the transition to Vue from either of the two is an easy option.</a:t>
            </a:r>
          </a:p>
          <a:p>
            <a:r>
              <a:rPr lang="en-US" dirty="0"/>
              <a:t>Also </a:t>
            </a:r>
            <a:r>
              <a:rPr lang="en-US" dirty="0" err="1"/>
              <a:t>FarmOS</a:t>
            </a:r>
            <a:r>
              <a:rPr lang="en-US" dirty="0"/>
              <a:t> is moving toward greater Vue integration.</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well,</a:t>
            </a:r>
          </a:p>
          <a:p>
            <a:endParaRPr lang="en-US" dirty="0"/>
          </a:p>
          <a:p>
            <a:r>
              <a:rPr lang="en-US" dirty="0"/>
              <a:t>  - Two separate application and databases</a:t>
            </a:r>
          </a:p>
          <a:p>
            <a:r>
              <a:rPr lang="en-US" dirty="0"/>
              <a:t>  - Older technology without good migration path or support personnel</a:t>
            </a:r>
          </a:p>
          <a:p>
            <a:endParaRPr lang="en-US" dirty="0"/>
          </a:p>
          <a:p>
            <a:r>
              <a:rPr lang="en-US" dirty="0"/>
              <a:t>  - Combine and Update</a:t>
            </a:r>
          </a:p>
          <a:p>
            <a:endParaRPr lang="en-US" dirty="0"/>
          </a:p>
        </p:txBody>
      </p:sp>
    </p:spTree>
    <p:extLst>
      <p:ext uri="{BB962C8B-B14F-4D97-AF65-F5344CB8AC3E}">
        <p14:creationId xmlns:p14="http://schemas.microsoft.com/office/powerpoint/2010/main" val="107727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dated…. 2019</a:t>
            </a:r>
          </a:p>
          <a:p>
            <a:endParaRPr lang="en-US" dirty="0"/>
          </a:p>
          <a:p>
            <a:r>
              <a:rPr lang="en-US" dirty="0"/>
              <a:t>Matt (Farmer) &amp; Jenn (Farm Manager)</a:t>
            </a:r>
          </a:p>
          <a:p>
            <a:r>
              <a:rPr lang="en-US" dirty="0"/>
              <a:t>Will (Veggies), Margaret (Education &amp; Outreach), Kelsey (2</a:t>
            </a:r>
            <a:r>
              <a:rPr lang="en-US" baseline="30000" dirty="0"/>
              <a:t>nd</a:t>
            </a:r>
            <a:r>
              <a:rPr lang="en-US" dirty="0"/>
              <a:t> Year Apprentice)</a:t>
            </a:r>
          </a:p>
          <a:p>
            <a:r>
              <a:rPr lang="en-US" dirty="0"/>
              <a:t>Jenn (Packing), </a:t>
            </a:r>
            <a:r>
              <a:rPr lang="en-US" dirty="0" err="1"/>
              <a:t>Beh-ya</a:t>
            </a:r>
            <a:r>
              <a:rPr lang="en-US" dirty="0"/>
              <a:t> (Pest Control)</a:t>
            </a:r>
          </a:p>
        </p:txBody>
      </p:sp>
      <p:sp>
        <p:nvSpPr>
          <p:cNvPr id="4" name="Slide Number Placeholder 3"/>
          <p:cNvSpPr>
            <a:spLocks noGrp="1"/>
          </p:cNvSpPr>
          <p:nvPr>
            <p:ph type="sldNum" sz="quarter" idx="5"/>
          </p:nvPr>
        </p:nvSpPr>
        <p:spPr/>
        <p:txBody>
          <a:bodyPr/>
          <a:lstStyle/>
          <a:p>
            <a:fld id="{0D83CA94-6857-444A-AC29-E4AA28F7D5C3}" type="slidenum">
              <a:rPr lang="en-US" smtClean="0"/>
              <a:pPr/>
              <a:t>7</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264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85.png"/><Relationship Id="rId21" Type="http://schemas.openxmlformats.org/officeDocument/2006/relationships/image" Target="../media/image37.png"/><Relationship Id="rId42" Type="http://schemas.openxmlformats.org/officeDocument/2006/relationships/customXml" Target="../ink/ink20.xml"/><Relationship Id="rId47" Type="http://schemas.openxmlformats.org/officeDocument/2006/relationships/image" Target="../media/image50.png"/><Relationship Id="rId63" Type="http://schemas.openxmlformats.org/officeDocument/2006/relationships/image" Target="../media/image58.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71.png"/><Relationship Id="rId112" Type="http://schemas.openxmlformats.org/officeDocument/2006/relationships/customXml" Target="../ink/ink55.xml"/><Relationship Id="rId133" Type="http://schemas.openxmlformats.org/officeDocument/2006/relationships/image" Target="../media/image93.png"/><Relationship Id="rId138" Type="http://schemas.openxmlformats.org/officeDocument/2006/relationships/customXml" Target="../ink/ink68.xml"/><Relationship Id="rId16" Type="http://schemas.openxmlformats.org/officeDocument/2006/relationships/customXml" Target="../ink/ink7.xml"/><Relationship Id="rId107" Type="http://schemas.openxmlformats.org/officeDocument/2006/relationships/image" Target="../media/image80.png"/><Relationship Id="rId11" Type="http://schemas.openxmlformats.org/officeDocument/2006/relationships/image" Target="../media/image32.png"/><Relationship Id="rId32" Type="http://schemas.openxmlformats.org/officeDocument/2006/relationships/customXml" Target="../ink/ink15.xml"/><Relationship Id="rId37"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66.png"/><Relationship Id="rId102" Type="http://schemas.openxmlformats.org/officeDocument/2006/relationships/customXml" Target="../ink/ink50.xml"/><Relationship Id="rId123" Type="http://schemas.openxmlformats.org/officeDocument/2006/relationships/image" Target="../media/image88.png"/><Relationship Id="rId128" Type="http://schemas.openxmlformats.org/officeDocument/2006/relationships/customXml" Target="../ink/ink63.xml"/><Relationship Id="rId144" Type="http://schemas.openxmlformats.org/officeDocument/2006/relationships/customXml" Target="../ink/ink71.xml"/><Relationship Id="rId5" Type="http://schemas.openxmlformats.org/officeDocument/2006/relationships/image" Target="../media/image29.png"/><Relationship Id="rId90" Type="http://schemas.openxmlformats.org/officeDocument/2006/relationships/customXml" Target="../ink/ink44.xml"/><Relationship Id="rId95" Type="http://schemas.openxmlformats.org/officeDocument/2006/relationships/image" Target="../media/image74.png"/><Relationship Id="rId22" Type="http://schemas.openxmlformats.org/officeDocument/2006/relationships/customXml" Target="../ink/ink10.xml"/><Relationship Id="rId27"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61.png"/><Relationship Id="rId113" Type="http://schemas.openxmlformats.org/officeDocument/2006/relationships/image" Target="../media/image83.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96.png"/><Relationship Id="rId80" Type="http://schemas.openxmlformats.org/officeDocument/2006/relationships/customXml" Target="../ink/ink39.xml"/><Relationship Id="rId85" Type="http://schemas.openxmlformats.org/officeDocument/2006/relationships/image" Target="../media/image69.png"/><Relationship Id="rId3" Type="http://schemas.openxmlformats.org/officeDocument/2006/relationships/image" Target="../media/image28.png"/><Relationship Id="rId12" Type="http://schemas.openxmlformats.org/officeDocument/2006/relationships/customXml" Target="../ink/ink5.xml"/><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56.png"/><Relationship Id="rId67" Type="http://schemas.openxmlformats.org/officeDocument/2006/relationships/image" Target="../media/image60.png"/><Relationship Id="rId103" Type="http://schemas.openxmlformats.org/officeDocument/2006/relationships/image" Target="../media/image78.png"/><Relationship Id="rId108" Type="http://schemas.openxmlformats.org/officeDocument/2006/relationships/customXml" Target="../ink/ink53.xml"/><Relationship Id="rId116" Type="http://schemas.openxmlformats.org/officeDocument/2006/relationships/customXml" Target="../ink/ink57.xml"/><Relationship Id="rId124" Type="http://schemas.openxmlformats.org/officeDocument/2006/relationships/customXml" Target="../ink/ink61.xml"/><Relationship Id="rId129" Type="http://schemas.openxmlformats.org/officeDocument/2006/relationships/image" Target="../media/image91.png"/><Relationship Id="rId137" Type="http://schemas.openxmlformats.org/officeDocument/2006/relationships/image" Target="../media/image95.png"/><Relationship Id="rId20" Type="http://schemas.openxmlformats.org/officeDocument/2006/relationships/customXml" Target="../ink/ink9.xml"/><Relationship Id="rId41" Type="http://schemas.openxmlformats.org/officeDocument/2006/relationships/image" Target="../media/image4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64.png"/><Relationship Id="rId83" Type="http://schemas.openxmlformats.org/officeDocument/2006/relationships/image" Target="../media/image68.png"/><Relationship Id="rId88" Type="http://schemas.openxmlformats.org/officeDocument/2006/relationships/customXml" Target="../ink/ink43.xml"/><Relationship Id="rId91" Type="http://schemas.openxmlformats.org/officeDocument/2006/relationships/image" Target="../media/image72.png"/><Relationship Id="rId96" Type="http://schemas.openxmlformats.org/officeDocument/2006/relationships/customXml" Target="../ink/ink47.xml"/><Relationship Id="rId111" Type="http://schemas.openxmlformats.org/officeDocument/2006/relationships/image" Target="../media/image82.png"/><Relationship Id="rId132" Type="http://schemas.openxmlformats.org/officeDocument/2006/relationships/customXml" Target="../ink/ink65.xml"/><Relationship Id="rId140" Type="http://schemas.openxmlformats.org/officeDocument/2006/relationships/customXml" Target="../ink/ink69.xml"/><Relationship Id="rId145"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customXml" Target="../ink/ink2.xml"/><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51.png"/><Relationship Id="rId57" Type="http://schemas.openxmlformats.org/officeDocument/2006/relationships/image" Target="../media/image55.png"/><Relationship Id="rId106" Type="http://schemas.openxmlformats.org/officeDocument/2006/relationships/customXml" Target="../ink/ink52.xml"/><Relationship Id="rId114" Type="http://schemas.openxmlformats.org/officeDocument/2006/relationships/customXml" Target="../ink/ink56.xml"/><Relationship Id="rId119" Type="http://schemas.openxmlformats.org/officeDocument/2006/relationships/image" Target="../media/image86.png"/><Relationship Id="rId127" Type="http://schemas.openxmlformats.org/officeDocument/2006/relationships/image" Target="../media/image90.png"/><Relationship Id="rId10" Type="http://schemas.openxmlformats.org/officeDocument/2006/relationships/customXml" Target="../ink/ink4.xml"/><Relationship Id="rId31" Type="http://schemas.openxmlformats.org/officeDocument/2006/relationships/image" Target="../media/image4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customXml" Target="../ink/ink38.xml"/><Relationship Id="rId81" Type="http://schemas.openxmlformats.org/officeDocument/2006/relationships/image" Target="../media/image67.png"/><Relationship Id="rId86" Type="http://schemas.openxmlformats.org/officeDocument/2006/relationships/customXml" Target="../ink/ink42.xml"/><Relationship Id="rId94" Type="http://schemas.openxmlformats.org/officeDocument/2006/relationships/customXml" Target="../ink/ink46.xml"/><Relationship Id="rId99" Type="http://schemas.openxmlformats.org/officeDocument/2006/relationships/image" Target="../media/image76.png"/><Relationship Id="rId101" Type="http://schemas.openxmlformats.org/officeDocument/2006/relationships/image" Target="../media/image77.png"/><Relationship Id="rId122" Type="http://schemas.openxmlformats.org/officeDocument/2006/relationships/customXml" Target="../ink/ink60.xml"/><Relationship Id="rId130" Type="http://schemas.openxmlformats.org/officeDocument/2006/relationships/customXml" Target="../ink/ink64.xml"/><Relationship Id="rId135" Type="http://schemas.openxmlformats.org/officeDocument/2006/relationships/image" Target="../media/image94.png"/><Relationship Id="rId143" Type="http://schemas.openxmlformats.org/officeDocument/2006/relationships/image" Target="../media/image98.png"/><Relationship Id="rId4" Type="http://schemas.openxmlformats.org/officeDocument/2006/relationships/customXml" Target="../ink/ink1.xml"/><Relationship Id="rId9" Type="http://schemas.openxmlformats.org/officeDocument/2006/relationships/image" Target="../media/image31.png"/><Relationship Id="rId13" Type="http://schemas.openxmlformats.org/officeDocument/2006/relationships/image" Target="../media/image33.png"/><Relationship Id="rId18" Type="http://schemas.openxmlformats.org/officeDocument/2006/relationships/customXml" Target="../ink/ink8.xml"/><Relationship Id="rId39" Type="http://schemas.openxmlformats.org/officeDocument/2006/relationships/image" Target="../media/image46.png"/><Relationship Id="rId109" Type="http://schemas.openxmlformats.org/officeDocument/2006/relationships/image" Target="../media/image81.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54.png"/><Relationship Id="rId76" Type="http://schemas.openxmlformats.org/officeDocument/2006/relationships/customXml" Target="../ink/ink37.xml"/><Relationship Id="rId97" Type="http://schemas.openxmlformats.org/officeDocument/2006/relationships/image" Target="../media/image75.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89.png"/><Relationship Id="rId141" Type="http://schemas.openxmlformats.org/officeDocument/2006/relationships/image" Target="../media/image97.png"/><Relationship Id="rId146" Type="http://schemas.openxmlformats.org/officeDocument/2006/relationships/customXml" Target="../ink/ink72.xml"/><Relationship Id="rId7" Type="http://schemas.openxmlformats.org/officeDocument/2006/relationships/image" Target="../media/image30.png"/><Relationship Id="rId71" Type="http://schemas.openxmlformats.org/officeDocument/2006/relationships/image" Target="../media/image62.png"/><Relationship Id="rId92" Type="http://schemas.openxmlformats.org/officeDocument/2006/relationships/customXml" Target="../ink/ink45.xml"/><Relationship Id="rId2" Type="http://schemas.openxmlformats.org/officeDocument/2006/relationships/notesSlide" Target="../notesSlides/notesSlide7.xml"/><Relationship Id="rId29" Type="http://schemas.openxmlformats.org/officeDocument/2006/relationships/image" Target="../media/image4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49.png"/><Relationship Id="rId66" Type="http://schemas.openxmlformats.org/officeDocument/2006/relationships/customXml" Target="../ink/ink32.xml"/><Relationship Id="rId87" Type="http://schemas.openxmlformats.org/officeDocument/2006/relationships/image" Target="../media/image70.png"/><Relationship Id="rId110" Type="http://schemas.openxmlformats.org/officeDocument/2006/relationships/customXml" Target="../ink/ink54.xml"/><Relationship Id="rId115" Type="http://schemas.openxmlformats.org/officeDocument/2006/relationships/image" Target="../media/image84.png"/><Relationship Id="rId131" Type="http://schemas.openxmlformats.org/officeDocument/2006/relationships/image" Target="../media/image92.png"/><Relationship Id="rId136" Type="http://schemas.openxmlformats.org/officeDocument/2006/relationships/customXml" Target="../ink/ink67.xml"/><Relationship Id="rId61" Type="http://schemas.openxmlformats.org/officeDocument/2006/relationships/image" Target="../media/image57.png"/><Relationship Id="rId82" Type="http://schemas.openxmlformats.org/officeDocument/2006/relationships/customXml" Target="../ink/ink40.xml"/><Relationship Id="rId19" Type="http://schemas.openxmlformats.org/officeDocument/2006/relationships/image" Target="../media/image36.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44.png"/><Relationship Id="rId56" Type="http://schemas.openxmlformats.org/officeDocument/2006/relationships/customXml" Target="../ink/ink27.xml"/><Relationship Id="rId77" Type="http://schemas.openxmlformats.org/officeDocument/2006/relationships/image" Target="../media/image65.png"/><Relationship Id="rId100" Type="http://schemas.openxmlformats.org/officeDocument/2006/relationships/customXml" Target="../ink/ink49.xml"/><Relationship Id="rId105" Type="http://schemas.openxmlformats.org/officeDocument/2006/relationships/image" Target="../media/image79.png"/><Relationship Id="rId126" Type="http://schemas.openxmlformats.org/officeDocument/2006/relationships/customXml" Target="../ink/ink62.xml"/><Relationship Id="rId147" Type="http://schemas.openxmlformats.org/officeDocument/2006/relationships/image" Target="../media/image100.png"/><Relationship Id="rId8" Type="http://schemas.openxmlformats.org/officeDocument/2006/relationships/customXml" Target="../ink/ink3.xml"/><Relationship Id="rId51" Type="http://schemas.openxmlformats.org/officeDocument/2006/relationships/image" Target="../media/image52.png"/><Relationship Id="rId72" Type="http://schemas.openxmlformats.org/officeDocument/2006/relationships/customXml" Target="../ink/ink35.xml"/><Relationship Id="rId93" Type="http://schemas.openxmlformats.org/officeDocument/2006/relationships/image" Target="../media/image73.png"/><Relationship Id="rId98" Type="http://schemas.openxmlformats.org/officeDocument/2006/relationships/customXml" Target="../ink/ink48.xml"/><Relationship Id="rId121" Type="http://schemas.openxmlformats.org/officeDocument/2006/relationships/image" Target="../media/image87.png"/><Relationship Id="rId142" Type="http://schemas.openxmlformats.org/officeDocument/2006/relationships/customXml" Target="../ink/ink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2.tiff"/><Relationship Id="rId5" Type="http://schemas.openxmlformats.org/officeDocument/2006/relationships/hyperlink" Target="https://creativecommons.org/licenses/by/4.0/"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18" Type="http://schemas.openxmlformats.org/officeDocument/2006/relationships/image" Target="../media/image27.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notesSlide" Target="../notesSlides/notesSlide5.xml"/><Relationship Id="rId16"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Slides created by Prof. Braught</a:t>
            </a:r>
          </a:p>
          <a:p>
            <a:r>
              <a:rPr lang="en-US" dirty="0">
                <a:solidFill>
                  <a:schemeClr val="accent4">
                    <a:lumMod val="20000"/>
                    <a:lumOff val="80000"/>
                  </a:schemeClr>
                </a:solidFill>
              </a:rPr>
              <a:t>Edits by John MacCormick</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Key features of your virtual machine</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b="1" dirty="0"/>
              <a:t>Disk size 30 GB</a:t>
            </a:r>
          </a:p>
          <a:p>
            <a:r>
              <a:rPr lang="en-US" b="1" dirty="0"/>
              <a:t>Main memory at least half of your own machine’s memory</a:t>
            </a:r>
          </a:p>
          <a:p>
            <a:r>
              <a:rPr lang="en-US" b="1" dirty="0"/>
              <a:t>Video memory 128 KB</a:t>
            </a:r>
          </a:p>
          <a:p>
            <a:r>
              <a:rPr lang="en-US" b="1" dirty="0"/>
              <a:t>“Guest additions” is installed</a:t>
            </a:r>
          </a:p>
          <a:p>
            <a:r>
              <a:rPr lang="en-US" b="1" dirty="0"/>
              <a:t>You can copy and paste from host to guest OS</a:t>
            </a:r>
          </a:p>
          <a:p>
            <a:r>
              <a:rPr lang="en-US" b="1" dirty="0"/>
              <a:t>You can run in full screen mode with Linux desktop occupying your entire screen.</a:t>
            </a:r>
          </a:p>
          <a:p>
            <a:endParaRPr lang="en-US" b="1" dirty="0"/>
          </a:p>
          <a:p>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507971" y="3412793"/>
            <a:ext cx="1808097" cy="662120"/>
          </a:xfrm>
          <a:prstGeom prst="rect">
            <a:avLst/>
          </a:prstGeom>
        </p:spPr>
      </p:pic>
      <p:grpSp>
        <p:nvGrpSpPr>
          <p:cNvPr id="20" name="Group 19">
            <a:extLst>
              <a:ext uri="{FF2B5EF4-FFF2-40B4-BE49-F238E27FC236}">
                <a16:creationId xmlns:a16="http://schemas.microsoft.com/office/drawing/2014/main" id="{6ED342AC-344F-40FC-8201-E0A02F865625}"/>
              </a:ext>
            </a:extLst>
          </p:cNvPr>
          <p:cNvGrpSpPr/>
          <p:nvPr/>
        </p:nvGrpSpPr>
        <p:grpSpPr>
          <a:xfrm>
            <a:off x="841883" y="3374170"/>
            <a:ext cx="2022120" cy="647280"/>
            <a:chOff x="841883" y="3374170"/>
            <a:chExt cx="2022120" cy="64728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4FE04482-F715-4AC6-92CB-3C409F60A0CD}"/>
                    </a:ext>
                  </a:extLst>
                </p14:cNvPr>
                <p14:cNvContentPartPr/>
                <p14:nvPr/>
              </p14:nvContentPartPr>
              <p14:xfrm>
                <a:off x="841883" y="3635530"/>
                <a:ext cx="284760" cy="239760"/>
              </p14:xfrm>
            </p:contentPart>
          </mc:Choice>
          <mc:Fallback>
            <p:pic>
              <p:nvPicPr>
                <p:cNvPr id="6" name="Ink 5">
                  <a:extLst>
                    <a:ext uri="{FF2B5EF4-FFF2-40B4-BE49-F238E27FC236}">
                      <a16:creationId xmlns:a16="http://schemas.microsoft.com/office/drawing/2014/main" id="{4FE04482-F715-4AC6-92CB-3C409F60A0CD}"/>
                    </a:ext>
                  </a:extLst>
                </p:cNvPr>
                <p:cNvPicPr/>
                <p:nvPr/>
              </p:nvPicPr>
              <p:blipFill>
                <a:blip r:embed="rId5"/>
                <a:stretch>
                  <a:fillRect/>
                </a:stretch>
              </p:blipFill>
              <p:spPr>
                <a:xfrm>
                  <a:off x="833243" y="3626530"/>
                  <a:ext cx="3024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33EBDCE-F1C4-4BB1-8997-600FC4834C05}"/>
                    </a:ext>
                  </a:extLst>
                </p14:cNvPr>
                <p14:cNvContentPartPr/>
                <p14:nvPr/>
              </p14:nvContentPartPr>
              <p14:xfrm>
                <a:off x="1051043" y="3635890"/>
                <a:ext cx="113400" cy="135360"/>
              </p14:xfrm>
            </p:contentPart>
          </mc:Choice>
          <mc:Fallback>
            <p:pic>
              <p:nvPicPr>
                <p:cNvPr id="7" name="Ink 6">
                  <a:extLst>
                    <a:ext uri="{FF2B5EF4-FFF2-40B4-BE49-F238E27FC236}">
                      <a16:creationId xmlns:a16="http://schemas.microsoft.com/office/drawing/2014/main" id="{B33EBDCE-F1C4-4BB1-8997-600FC4834C05}"/>
                    </a:ext>
                  </a:extLst>
                </p:cNvPr>
                <p:cNvPicPr/>
                <p:nvPr/>
              </p:nvPicPr>
              <p:blipFill>
                <a:blip r:embed="rId7"/>
                <a:stretch>
                  <a:fillRect/>
                </a:stretch>
              </p:blipFill>
              <p:spPr>
                <a:xfrm>
                  <a:off x="1042043" y="3627250"/>
                  <a:ext cx="1310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4B752CEE-BF1D-44E9-A729-6DDF386CF771}"/>
                    </a:ext>
                  </a:extLst>
                </p14:cNvPr>
                <p14:cNvContentPartPr/>
                <p14:nvPr/>
              </p14:nvContentPartPr>
              <p14:xfrm>
                <a:off x="1163723" y="3404770"/>
                <a:ext cx="169560" cy="307440"/>
              </p14:xfrm>
            </p:contentPart>
          </mc:Choice>
          <mc:Fallback>
            <p:pic>
              <p:nvPicPr>
                <p:cNvPr id="8" name="Ink 7">
                  <a:extLst>
                    <a:ext uri="{FF2B5EF4-FFF2-40B4-BE49-F238E27FC236}">
                      <a16:creationId xmlns:a16="http://schemas.microsoft.com/office/drawing/2014/main" id="{4B752CEE-BF1D-44E9-A729-6DDF386CF771}"/>
                    </a:ext>
                  </a:extLst>
                </p:cNvPr>
                <p:cNvPicPr/>
                <p:nvPr/>
              </p:nvPicPr>
              <p:blipFill>
                <a:blip r:embed="rId9"/>
                <a:stretch>
                  <a:fillRect/>
                </a:stretch>
              </p:blipFill>
              <p:spPr>
                <a:xfrm>
                  <a:off x="1154723" y="3395770"/>
                  <a:ext cx="18720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BDB5DC75-B637-49E6-B47F-C6C514E8FEE2}"/>
                    </a:ext>
                  </a:extLst>
                </p14:cNvPr>
                <p14:cNvContentPartPr/>
                <p14:nvPr/>
              </p14:nvContentPartPr>
              <p14:xfrm>
                <a:off x="1339403" y="3584410"/>
                <a:ext cx="213840" cy="437040"/>
              </p14:xfrm>
            </p:contentPart>
          </mc:Choice>
          <mc:Fallback>
            <p:pic>
              <p:nvPicPr>
                <p:cNvPr id="9" name="Ink 8">
                  <a:extLst>
                    <a:ext uri="{FF2B5EF4-FFF2-40B4-BE49-F238E27FC236}">
                      <a16:creationId xmlns:a16="http://schemas.microsoft.com/office/drawing/2014/main" id="{BDB5DC75-B637-49E6-B47F-C6C514E8FEE2}"/>
                    </a:ext>
                  </a:extLst>
                </p:cNvPr>
                <p:cNvPicPr/>
                <p:nvPr/>
              </p:nvPicPr>
              <p:blipFill>
                <a:blip r:embed="rId11"/>
                <a:stretch>
                  <a:fillRect/>
                </a:stretch>
              </p:blipFill>
              <p:spPr>
                <a:xfrm>
                  <a:off x="1330763" y="3575770"/>
                  <a:ext cx="23148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74394A00-B525-41C8-A8D7-E87B760C6668}"/>
                    </a:ext>
                  </a:extLst>
                </p14:cNvPr>
                <p14:cNvContentPartPr/>
                <p14:nvPr/>
              </p14:nvContentPartPr>
              <p14:xfrm>
                <a:off x="1740443" y="3602770"/>
                <a:ext cx="39960" cy="132840"/>
              </p14:xfrm>
            </p:contentPart>
          </mc:Choice>
          <mc:Fallback>
            <p:pic>
              <p:nvPicPr>
                <p:cNvPr id="10" name="Ink 9">
                  <a:extLst>
                    <a:ext uri="{FF2B5EF4-FFF2-40B4-BE49-F238E27FC236}">
                      <a16:creationId xmlns:a16="http://schemas.microsoft.com/office/drawing/2014/main" id="{74394A00-B525-41C8-A8D7-E87B760C6668}"/>
                    </a:ext>
                  </a:extLst>
                </p:cNvPr>
                <p:cNvPicPr/>
                <p:nvPr/>
              </p:nvPicPr>
              <p:blipFill>
                <a:blip r:embed="rId13"/>
                <a:stretch>
                  <a:fillRect/>
                </a:stretch>
              </p:blipFill>
              <p:spPr>
                <a:xfrm>
                  <a:off x="1731803" y="3594130"/>
                  <a:ext cx="576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BBB963C2-33AE-431D-93FD-EBC540F2A9E5}"/>
                    </a:ext>
                  </a:extLst>
                </p14:cNvPr>
                <p14:cNvContentPartPr/>
                <p14:nvPr/>
              </p14:nvContentPartPr>
              <p14:xfrm>
                <a:off x="1710563" y="3465970"/>
                <a:ext cx="17280" cy="24840"/>
              </p14:xfrm>
            </p:contentPart>
          </mc:Choice>
          <mc:Fallback>
            <p:pic>
              <p:nvPicPr>
                <p:cNvPr id="11" name="Ink 10">
                  <a:extLst>
                    <a:ext uri="{FF2B5EF4-FFF2-40B4-BE49-F238E27FC236}">
                      <a16:creationId xmlns:a16="http://schemas.microsoft.com/office/drawing/2014/main" id="{BBB963C2-33AE-431D-93FD-EBC540F2A9E5}"/>
                    </a:ext>
                  </a:extLst>
                </p:cNvPr>
                <p:cNvPicPr/>
                <p:nvPr/>
              </p:nvPicPr>
              <p:blipFill>
                <a:blip r:embed="rId15"/>
                <a:stretch>
                  <a:fillRect/>
                </a:stretch>
              </p:blipFill>
              <p:spPr>
                <a:xfrm>
                  <a:off x="1701563" y="3456970"/>
                  <a:ext cx="34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036E68D4-1C85-47C2-BB27-F9705C05E051}"/>
                    </a:ext>
                  </a:extLst>
                </p14:cNvPr>
                <p14:cNvContentPartPr/>
                <p14:nvPr/>
              </p14:nvContentPartPr>
              <p14:xfrm>
                <a:off x="1802363" y="3555250"/>
                <a:ext cx="366480" cy="336960"/>
              </p14:xfrm>
            </p:contentPart>
          </mc:Choice>
          <mc:Fallback>
            <p:pic>
              <p:nvPicPr>
                <p:cNvPr id="12" name="Ink 11">
                  <a:extLst>
                    <a:ext uri="{FF2B5EF4-FFF2-40B4-BE49-F238E27FC236}">
                      <a16:creationId xmlns:a16="http://schemas.microsoft.com/office/drawing/2014/main" id="{036E68D4-1C85-47C2-BB27-F9705C05E051}"/>
                    </a:ext>
                  </a:extLst>
                </p:cNvPr>
                <p:cNvPicPr/>
                <p:nvPr/>
              </p:nvPicPr>
              <p:blipFill>
                <a:blip r:embed="rId17"/>
                <a:stretch>
                  <a:fillRect/>
                </a:stretch>
              </p:blipFill>
              <p:spPr>
                <a:xfrm>
                  <a:off x="1793723" y="3546610"/>
                  <a:ext cx="3841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B6CDCADF-14BA-47B4-8EE0-E51167C23B4B}"/>
                    </a:ext>
                  </a:extLst>
                </p14:cNvPr>
                <p14:cNvContentPartPr/>
                <p14:nvPr/>
              </p14:nvContentPartPr>
              <p14:xfrm>
                <a:off x="2185763" y="3583690"/>
                <a:ext cx="92520" cy="138240"/>
              </p14:xfrm>
            </p:contentPart>
          </mc:Choice>
          <mc:Fallback>
            <p:pic>
              <p:nvPicPr>
                <p:cNvPr id="13" name="Ink 12">
                  <a:extLst>
                    <a:ext uri="{FF2B5EF4-FFF2-40B4-BE49-F238E27FC236}">
                      <a16:creationId xmlns:a16="http://schemas.microsoft.com/office/drawing/2014/main" id="{B6CDCADF-14BA-47B4-8EE0-E51167C23B4B}"/>
                    </a:ext>
                  </a:extLst>
                </p:cNvPr>
                <p:cNvPicPr/>
                <p:nvPr/>
              </p:nvPicPr>
              <p:blipFill>
                <a:blip r:embed="rId19"/>
                <a:stretch>
                  <a:fillRect/>
                </a:stretch>
              </p:blipFill>
              <p:spPr>
                <a:xfrm>
                  <a:off x="2176763" y="3574690"/>
                  <a:ext cx="110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3944A639-A7F1-47D3-B9AD-E6B1D47A44A9}"/>
                    </a:ext>
                  </a:extLst>
                </p14:cNvPr>
                <p14:cNvContentPartPr/>
                <p14:nvPr/>
              </p14:nvContentPartPr>
              <p14:xfrm>
                <a:off x="2326523" y="3374170"/>
                <a:ext cx="182520" cy="370800"/>
              </p14:xfrm>
            </p:contentPart>
          </mc:Choice>
          <mc:Fallback>
            <p:pic>
              <p:nvPicPr>
                <p:cNvPr id="14" name="Ink 13">
                  <a:extLst>
                    <a:ext uri="{FF2B5EF4-FFF2-40B4-BE49-F238E27FC236}">
                      <a16:creationId xmlns:a16="http://schemas.microsoft.com/office/drawing/2014/main" id="{3944A639-A7F1-47D3-B9AD-E6B1D47A44A9}"/>
                    </a:ext>
                  </a:extLst>
                </p:cNvPr>
                <p:cNvPicPr/>
                <p:nvPr/>
              </p:nvPicPr>
              <p:blipFill>
                <a:blip r:embed="rId21"/>
                <a:stretch>
                  <a:fillRect/>
                </a:stretch>
              </p:blipFill>
              <p:spPr>
                <a:xfrm>
                  <a:off x="2317523" y="3365530"/>
                  <a:ext cx="20016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F57956A7-8AFD-4005-8C12-17F432DBE3B5}"/>
                    </a:ext>
                  </a:extLst>
                </p14:cNvPr>
                <p14:cNvContentPartPr/>
                <p14:nvPr/>
              </p14:nvContentPartPr>
              <p14:xfrm>
                <a:off x="2354603" y="3576850"/>
                <a:ext cx="220680" cy="48960"/>
              </p14:xfrm>
            </p:contentPart>
          </mc:Choice>
          <mc:Fallback>
            <p:pic>
              <p:nvPicPr>
                <p:cNvPr id="15" name="Ink 14">
                  <a:extLst>
                    <a:ext uri="{FF2B5EF4-FFF2-40B4-BE49-F238E27FC236}">
                      <a16:creationId xmlns:a16="http://schemas.microsoft.com/office/drawing/2014/main" id="{F57956A7-8AFD-4005-8C12-17F432DBE3B5}"/>
                    </a:ext>
                  </a:extLst>
                </p:cNvPr>
                <p:cNvPicPr/>
                <p:nvPr/>
              </p:nvPicPr>
              <p:blipFill>
                <a:blip r:embed="rId23"/>
                <a:stretch>
                  <a:fillRect/>
                </a:stretch>
              </p:blipFill>
              <p:spPr>
                <a:xfrm>
                  <a:off x="2345963" y="3568210"/>
                  <a:ext cx="2383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6780F948-6383-40D8-A227-04B4D051E771}"/>
                    </a:ext>
                  </a:extLst>
                </p14:cNvPr>
                <p14:cNvContentPartPr/>
                <p14:nvPr/>
              </p14:nvContentPartPr>
              <p14:xfrm>
                <a:off x="2543243" y="3619330"/>
                <a:ext cx="80280" cy="131760"/>
              </p14:xfrm>
            </p:contentPart>
          </mc:Choice>
          <mc:Fallback>
            <p:pic>
              <p:nvPicPr>
                <p:cNvPr id="16" name="Ink 15">
                  <a:extLst>
                    <a:ext uri="{FF2B5EF4-FFF2-40B4-BE49-F238E27FC236}">
                      <a16:creationId xmlns:a16="http://schemas.microsoft.com/office/drawing/2014/main" id="{6780F948-6383-40D8-A227-04B4D051E771}"/>
                    </a:ext>
                  </a:extLst>
                </p:cNvPr>
                <p:cNvPicPr/>
                <p:nvPr/>
              </p:nvPicPr>
              <p:blipFill>
                <a:blip r:embed="rId25"/>
                <a:stretch>
                  <a:fillRect/>
                </a:stretch>
              </p:blipFill>
              <p:spPr>
                <a:xfrm>
                  <a:off x="2534603" y="3610690"/>
                  <a:ext cx="97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05CF2516-24EE-49D0-8CFB-A7084AB419E8}"/>
                    </a:ext>
                  </a:extLst>
                </p14:cNvPr>
                <p14:cNvContentPartPr/>
                <p14:nvPr/>
              </p14:nvContentPartPr>
              <p14:xfrm>
                <a:off x="2636483" y="3598450"/>
                <a:ext cx="101880" cy="146160"/>
              </p14:xfrm>
            </p:contentPart>
          </mc:Choice>
          <mc:Fallback>
            <p:pic>
              <p:nvPicPr>
                <p:cNvPr id="17" name="Ink 16">
                  <a:extLst>
                    <a:ext uri="{FF2B5EF4-FFF2-40B4-BE49-F238E27FC236}">
                      <a16:creationId xmlns:a16="http://schemas.microsoft.com/office/drawing/2014/main" id="{05CF2516-24EE-49D0-8CFB-A7084AB419E8}"/>
                    </a:ext>
                  </a:extLst>
                </p:cNvPr>
                <p:cNvPicPr/>
                <p:nvPr/>
              </p:nvPicPr>
              <p:blipFill>
                <a:blip r:embed="rId27"/>
                <a:stretch>
                  <a:fillRect/>
                </a:stretch>
              </p:blipFill>
              <p:spPr>
                <a:xfrm>
                  <a:off x="2627483" y="3589810"/>
                  <a:ext cx="1195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A7391180-5B78-4303-9BE1-434096A1B293}"/>
                    </a:ext>
                  </a:extLst>
                </p14:cNvPr>
                <p14:cNvContentPartPr/>
                <p14:nvPr/>
              </p14:nvContentPartPr>
              <p14:xfrm>
                <a:off x="2636843" y="3485410"/>
                <a:ext cx="227160" cy="229320"/>
              </p14:xfrm>
            </p:contentPart>
          </mc:Choice>
          <mc:Fallback>
            <p:pic>
              <p:nvPicPr>
                <p:cNvPr id="18" name="Ink 17">
                  <a:extLst>
                    <a:ext uri="{FF2B5EF4-FFF2-40B4-BE49-F238E27FC236}">
                      <a16:creationId xmlns:a16="http://schemas.microsoft.com/office/drawing/2014/main" id="{A7391180-5B78-4303-9BE1-434096A1B293}"/>
                    </a:ext>
                  </a:extLst>
                </p:cNvPr>
                <p:cNvPicPr/>
                <p:nvPr/>
              </p:nvPicPr>
              <p:blipFill>
                <a:blip r:embed="rId29"/>
                <a:stretch>
                  <a:fillRect/>
                </a:stretch>
              </p:blipFill>
              <p:spPr>
                <a:xfrm>
                  <a:off x="2628203" y="3476770"/>
                  <a:ext cx="244800" cy="246960"/>
                </a:xfrm>
                <a:prstGeom prst="rect">
                  <a:avLst/>
                </a:prstGeom>
              </p:spPr>
            </p:pic>
          </mc:Fallback>
        </mc:AlternateContent>
      </p:grpSp>
      <p:grpSp>
        <p:nvGrpSpPr>
          <p:cNvPr id="56" name="Group 55">
            <a:extLst>
              <a:ext uri="{FF2B5EF4-FFF2-40B4-BE49-F238E27FC236}">
                <a16:creationId xmlns:a16="http://schemas.microsoft.com/office/drawing/2014/main" id="{200E31D5-F36C-494F-A2F6-8F054617F0EC}"/>
              </a:ext>
            </a:extLst>
          </p:cNvPr>
          <p:cNvGrpSpPr/>
          <p:nvPr/>
        </p:nvGrpSpPr>
        <p:grpSpPr>
          <a:xfrm>
            <a:off x="3040043" y="3406930"/>
            <a:ext cx="697320" cy="336600"/>
            <a:chOff x="3040043" y="3406930"/>
            <a:chExt cx="697320" cy="336600"/>
          </a:xfrm>
        </p:grpSpPr>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E51F6E81-5EFB-475F-8D75-4A28E47E6DE1}"/>
                    </a:ext>
                  </a:extLst>
                </p14:cNvPr>
                <p14:cNvContentPartPr/>
                <p14:nvPr/>
              </p14:nvContentPartPr>
              <p14:xfrm>
                <a:off x="3040043" y="3617170"/>
                <a:ext cx="205200" cy="41040"/>
              </p14:xfrm>
            </p:contentPart>
          </mc:Choice>
          <mc:Fallback>
            <p:pic>
              <p:nvPicPr>
                <p:cNvPr id="19" name="Ink 18">
                  <a:extLst>
                    <a:ext uri="{FF2B5EF4-FFF2-40B4-BE49-F238E27FC236}">
                      <a16:creationId xmlns:a16="http://schemas.microsoft.com/office/drawing/2014/main" id="{E51F6E81-5EFB-475F-8D75-4A28E47E6DE1}"/>
                    </a:ext>
                  </a:extLst>
                </p:cNvPr>
                <p:cNvPicPr/>
                <p:nvPr/>
              </p:nvPicPr>
              <p:blipFill>
                <a:blip r:embed="rId31"/>
                <a:stretch>
                  <a:fillRect/>
                </a:stretch>
              </p:blipFill>
              <p:spPr>
                <a:xfrm>
                  <a:off x="3031403" y="3608170"/>
                  <a:ext cx="222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DC96C61E-738A-4452-8323-F1F295FBE019}"/>
                    </a:ext>
                  </a:extLst>
                </p14:cNvPr>
                <p14:cNvContentPartPr/>
                <p14:nvPr/>
              </p14:nvContentPartPr>
              <p14:xfrm>
                <a:off x="3270443" y="3584050"/>
                <a:ext cx="138240" cy="159480"/>
              </p14:xfrm>
            </p:contentPart>
          </mc:Choice>
          <mc:Fallback>
            <p:pic>
              <p:nvPicPr>
                <p:cNvPr id="21" name="Ink 20">
                  <a:extLst>
                    <a:ext uri="{FF2B5EF4-FFF2-40B4-BE49-F238E27FC236}">
                      <a16:creationId xmlns:a16="http://schemas.microsoft.com/office/drawing/2014/main" id="{DC96C61E-738A-4452-8323-F1F295FBE019}"/>
                    </a:ext>
                  </a:extLst>
                </p:cNvPr>
                <p:cNvPicPr/>
                <p:nvPr/>
              </p:nvPicPr>
              <p:blipFill>
                <a:blip r:embed="rId33"/>
                <a:stretch>
                  <a:fillRect/>
                </a:stretch>
              </p:blipFill>
              <p:spPr>
                <a:xfrm>
                  <a:off x="3261803" y="3575050"/>
                  <a:ext cx="155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53AA577C-EF76-4ED3-A5E6-A28FCD8456F8}"/>
                    </a:ext>
                  </a:extLst>
                </p14:cNvPr>
                <p14:cNvContentPartPr/>
                <p14:nvPr/>
              </p14:nvContentPartPr>
              <p14:xfrm>
                <a:off x="3405083" y="3493690"/>
                <a:ext cx="120960" cy="222120"/>
              </p14:xfrm>
            </p:contentPart>
          </mc:Choice>
          <mc:Fallback>
            <p:pic>
              <p:nvPicPr>
                <p:cNvPr id="22" name="Ink 21">
                  <a:extLst>
                    <a:ext uri="{FF2B5EF4-FFF2-40B4-BE49-F238E27FC236}">
                      <a16:creationId xmlns:a16="http://schemas.microsoft.com/office/drawing/2014/main" id="{53AA577C-EF76-4ED3-A5E6-A28FCD8456F8}"/>
                    </a:ext>
                  </a:extLst>
                </p:cNvPr>
                <p:cNvPicPr/>
                <p:nvPr/>
              </p:nvPicPr>
              <p:blipFill>
                <a:blip r:embed="rId35"/>
                <a:stretch>
                  <a:fillRect/>
                </a:stretch>
              </p:blipFill>
              <p:spPr>
                <a:xfrm>
                  <a:off x="3396443" y="3484690"/>
                  <a:ext cx="1386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D599B085-C51F-41F3-B643-02B5E0BF3A61}"/>
                    </a:ext>
                  </a:extLst>
                </p14:cNvPr>
                <p14:cNvContentPartPr/>
                <p14:nvPr/>
              </p14:nvContentPartPr>
              <p14:xfrm>
                <a:off x="3490763" y="3406930"/>
                <a:ext cx="90360" cy="254520"/>
              </p14:xfrm>
            </p:contentPart>
          </mc:Choice>
          <mc:Fallback>
            <p:pic>
              <p:nvPicPr>
                <p:cNvPr id="23" name="Ink 22">
                  <a:extLst>
                    <a:ext uri="{FF2B5EF4-FFF2-40B4-BE49-F238E27FC236}">
                      <a16:creationId xmlns:a16="http://schemas.microsoft.com/office/drawing/2014/main" id="{D599B085-C51F-41F3-B643-02B5E0BF3A61}"/>
                    </a:ext>
                  </a:extLst>
                </p:cNvPr>
                <p:cNvPicPr/>
                <p:nvPr/>
              </p:nvPicPr>
              <p:blipFill>
                <a:blip r:embed="rId37"/>
                <a:stretch>
                  <a:fillRect/>
                </a:stretch>
              </p:blipFill>
              <p:spPr>
                <a:xfrm>
                  <a:off x="3482123" y="3397930"/>
                  <a:ext cx="1080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843AC9ED-5947-4CAC-81BB-B262AEC4F36B}"/>
                    </a:ext>
                  </a:extLst>
                </p14:cNvPr>
                <p14:cNvContentPartPr/>
                <p14:nvPr/>
              </p14:nvContentPartPr>
              <p14:xfrm>
                <a:off x="3597683" y="3553810"/>
                <a:ext cx="139680" cy="86040"/>
              </p14:xfrm>
            </p:contentPart>
          </mc:Choice>
          <mc:Fallback>
            <p:pic>
              <p:nvPicPr>
                <p:cNvPr id="24" name="Ink 23">
                  <a:extLst>
                    <a:ext uri="{FF2B5EF4-FFF2-40B4-BE49-F238E27FC236}">
                      <a16:creationId xmlns:a16="http://schemas.microsoft.com/office/drawing/2014/main" id="{843AC9ED-5947-4CAC-81BB-B262AEC4F36B}"/>
                    </a:ext>
                  </a:extLst>
                </p:cNvPr>
                <p:cNvPicPr/>
                <p:nvPr/>
              </p:nvPicPr>
              <p:blipFill>
                <a:blip r:embed="rId39"/>
                <a:stretch>
                  <a:fillRect/>
                </a:stretch>
              </p:blipFill>
              <p:spPr>
                <a:xfrm>
                  <a:off x="3589043" y="3545170"/>
                  <a:ext cx="157320" cy="103680"/>
                </a:xfrm>
                <a:prstGeom prst="rect">
                  <a:avLst/>
                </a:prstGeom>
              </p:spPr>
            </p:pic>
          </mc:Fallback>
        </mc:AlternateContent>
      </p:grpSp>
      <p:grpSp>
        <p:nvGrpSpPr>
          <p:cNvPr id="55" name="Group 54">
            <a:extLst>
              <a:ext uri="{FF2B5EF4-FFF2-40B4-BE49-F238E27FC236}">
                <a16:creationId xmlns:a16="http://schemas.microsoft.com/office/drawing/2014/main" id="{8D0CE5AC-D8AB-4F26-AFF2-BB2A42632499}"/>
              </a:ext>
            </a:extLst>
          </p:cNvPr>
          <p:cNvGrpSpPr/>
          <p:nvPr/>
        </p:nvGrpSpPr>
        <p:grpSpPr>
          <a:xfrm>
            <a:off x="3994403" y="3235210"/>
            <a:ext cx="334440" cy="470520"/>
            <a:chOff x="3994403" y="3235210"/>
            <a:chExt cx="334440" cy="470520"/>
          </a:xfrm>
        </p:grpSpPr>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F2F72083-8F96-492B-8128-1C627F64E294}"/>
                    </a:ext>
                  </a:extLst>
                </p14:cNvPr>
                <p14:cNvContentPartPr/>
                <p14:nvPr/>
              </p14:nvContentPartPr>
              <p14:xfrm>
                <a:off x="3994403" y="3235210"/>
                <a:ext cx="229320" cy="470520"/>
              </p14:xfrm>
            </p:contentPart>
          </mc:Choice>
          <mc:Fallback>
            <p:pic>
              <p:nvPicPr>
                <p:cNvPr id="25" name="Ink 24">
                  <a:extLst>
                    <a:ext uri="{FF2B5EF4-FFF2-40B4-BE49-F238E27FC236}">
                      <a16:creationId xmlns:a16="http://schemas.microsoft.com/office/drawing/2014/main" id="{F2F72083-8F96-492B-8128-1C627F64E294}"/>
                    </a:ext>
                  </a:extLst>
                </p:cNvPr>
                <p:cNvPicPr/>
                <p:nvPr/>
              </p:nvPicPr>
              <p:blipFill>
                <a:blip r:embed="rId41"/>
                <a:stretch>
                  <a:fillRect/>
                </a:stretch>
              </p:blipFill>
              <p:spPr>
                <a:xfrm>
                  <a:off x="3985403" y="3226210"/>
                  <a:ext cx="24696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99622AF0-6D9B-410C-AC4A-2650082A8938}"/>
                    </a:ext>
                  </a:extLst>
                </p14:cNvPr>
                <p14:cNvContentPartPr/>
                <p14:nvPr/>
              </p14:nvContentPartPr>
              <p14:xfrm>
                <a:off x="4117883" y="3567130"/>
                <a:ext cx="83520" cy="93960"/>
              </p14:xfrm>
            </p:contentPart>
          </mc:Choice>
          <mc:Fallback>
            <p:pic>
              <p:nvPicPr>
                <p:cNvPr id="26" name="Ink 25">
                  <a:extLst>
                    <a:ext uri="{FF2B5EF4-FFF2-40B4-BE49-F238E27FC236}">
                      <a16:creationId xmlns:a16="http://schemas.microsoft.com/office/drawing/2014/main" id="{99622AF0-6D9B-410C-AC4A-2650082A8938}"/>
                    </a:ext>
                  </a:extLst>
                </p:cNvPr>
                <p:cNvPicPr/>
                <p:nvPr/>
              </p:nvPicPr>
              <p:blipFill>
                <a:blip r:embed="rId43"/>
                <a:stretch>
                  <a:fillRect/>
                </a:stretch>
              </p:blipFill>
              <p:spPr>
                <a:xfrm>
                  <a:off x="4109243" y="3558490"/>
                  <a:ext cx="101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86FADC2E-3C8A-464C-A279-32FA21E9C310}"/>
                    </a:ext>
                  </a:extLst>
                </p14:cNvPr>
                <p14:cNvContentPartPr/>
                <p14:nvPr/>
              </p14:nvContentPartPr>
              <p14:xfrm>
                <a:off x="4255403" y="3422770"/>
                <a:ext cx="73440" cy="196920"/>
              </p14:xfrm>
            </p:contentPart>
          </mc:Choice>
          <mc:Fallback>
            <p:pic>
              <p:nvPicPr>
                <p:cNvPr id="27" name="Ink 26">
                  <a:extLst>
                    <a:ext uri="{FF2B5EF4-FFF2-40B4-BE49-F238E27FC236}">
                      <a16:creationId xmlns:a16="http://schemas.microsoft.com/office/drawing/2014/main" id="{86FADC2E-3C8A-464C-A279-32FA21E9C310}"/>
                    </a:ext>
                  </a:extLst>
                </p:cNvPr>
                <p:cNvPicPr/>
                <p:nvPr/>
              </p:nvPicPr>
              <p:blipFill>
                <a:blip r:embed="rId45"/>
                <a:stretch>
                  <a:fillRect/>
                </a:stretch>
              </p:blipFill>
              <p:spPr>
                <a:xfrm>
                  <a:off x="4246403" y="3414130"/>
                  <a:ext cx="91080" cy="214560"/>
                </a:xfrm>
                <a:prstGeom prst="rect">
                  <a:avLst/>
                </a:prstGeom>
              </p:spPr>
            </p:pic>
          </mc:Fallback>
        </mc:AlternateContent>
      </p:grpSp>
      <p:grpSp>
        <p:nvGrpSpPr>
          <p:cNvPr id="54" name="Group 53">
            <a:extLst>
              <a:ext uri="{FF2B5EF4-FFF2-40B4-BE49-F238E27FC236}">
                <a16:creationId xmlns:a16="http://schemas.microsoft.com/office/drawing/2014/main" id="{C101D077-7171-4C46-BA99-5D5AC6C4440E}"/>
              </a:ext>
            </a:extLst>
          </p:cNvPr>
          <p:cNvGrpSpPr/>
          <p:nvPr/>
        </p:nvGrpSpPr>
        <p:grpSpPr>
          <a:xfrm>
            <a:off x="966083" y="4025410"/>
            <a:ext cx="549000" cy="479160"/>
            <a:chOff x="966083" y="4025410"/>
            <a:chExt cx="549000" cy="479160"/>
          </a:xfrm>
        </p:grpSpPr>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43858EB4-43B8-41C8-89A9-64D9549734DA}"/>
                    </a:ext>
                  </a:extLst>
                </p14:cNvPr>
                <p14:cNvContentPartPr/>
                <p14:nvPr/>
              </p14:nvContentPartPr>
              <p14:xfrm>
                <a:off x="966083" y="4025410"/>
                <a:ext cx="169560" cy="400680"/>
              </p14:xfrm>
            </p:contentPart>
          </mc:Choice>
          <mc:Fallback>
            <p:pic>
              <p:nvPicPr>
                <p:cNvPr id="28" name="Ink 27">
                  <a:extLst>
                    <a:ext uri="{FF2B5EF4-FFF2-40B4-BE49-F238E27FC236}">
                      <a16:creationId xmlns:a16="http://schemas.microsoft.com/office/drawing/2014/main" id="{43858EB4-43B8-41C8-89A9-64D9549734DA}"/>
                    </a:ext>
                  </a:extLst>
                </p:cNvPr>
                <p:cNvPicPr/>
                <p:nvPr/>
              </p:nvPicPr>
              <p:blipFill>
                <a:blip r:embed="rId47"/>
                <a:stretch>
                  <a:fillRect/>
                </a:stretch>
              </p:blipFill>
              <p:spPr>
                <a:xfrm>
                  <a:off x="957443" y="4016410"/>
                  <a:ext cx="1872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B32659A2-AAC4-4EB3-A88E-87F6098DAB6A}"/>
                    </a:ext>
                  </a:extLst>
                </p14:cNvPr>
                <p14:cNvContentPartPr/>
                <p14:nvPr/>
              </p14:nvContentPartPr>
              <p14:xfrm>
                <a:off x="1148963" y="4208650"/>
                <a:ext cx="201240" cy="217080"/>
              </p14:xfrm>
            </p:contentPart>
          </mc:Choice>
          <mc:Fallback>
            <p:pic>
              <p:nvPicPr>
                <p:cNvPr id="29" name="Ink 28">
                  <a:extLst>
                    <a:ext uri="{FF2B5EF4-FFF2-40B4-BE49-F238E27FC236}">
                      <a16:creationId xmlns:a16="http://schemas.microsoft.com/office/drawing/2014/main" id="{B32659A2-AAC4-4EB3-A88E-87F6098DAB6A}"/>
                    </a:ext>
                  </a:extLst>
                </p:cNvPr>
                <p:cNvPicPr/>
                <p:nvPr/>
              </p:nvPicPr>
              <p:blipFill>
                <a:blip r:embed="rId49"/>
                <a:stretch>
                  <a:fillRect/>
                </a:stretch>
              </p:blipFill>
              <p:spPr>
                <a:xfrm>
                  <a:off x="1139963" y="4199650"/>
                  <a:ext cx="2188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9C3E5D71-C5CC-4583-A6F9-A31814EC62D7}"/>
                    </a:ext>
                  </a:extLst>
                </p14:cNvPr>
                <p14:cNvContentPartPr/>
                <p14:nvPr/>
              </p14:nvContentPartPr>
              <p14:xfrm>
                <a:off x="1314203" y="4062490"/>
                <a:ext cx="96120" cy="380520"/>
              </p14:xfrm>
            </p:contentPart>
          </mc:Choice>
          <mc:Fallback>
            <p:pic>
              <p:nvPicPr>
                <p:cNvPr id="30" name="Ink 29">
                  <a:extLst>
                    <a:ext uri="{FF2B5EF4-FFF2-40B4-BE49-F238E27FC236}">
                      <a16:creationId xmlns:a16="http://schemas.microsoft.com/office/drawing/2014/main" id="{9C3E5D71-C5CC-4583-A6F9-A31814EC62D7}"/>
                    </a:ext>
                  </a:extLst>
                </p:cNvPr>
                <p:cNvPicPr/>
                <p:nvPr/>
              </p:nvPicPr>
              <p:blipFill>
                <a:blip r:embed="rId51"/>
                <a:stretch>
                  <a:fillRect/>
                </a:stretch>
              </p:blipFill>
              <p:spPr>
                <a:xfrm>
                  <a:off x="1305203" y="4053850"/>
                  <a:ext cx="1137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541DB1C9-F048-4977-AE9B-36BAC834B5BD}"/>
                    </a:ext>
                  </a:extLst>
                </p14:cNvPr>
                <p14:cNvContentPartPr/>
                <p14:nvPr/>
              </p14:nvContentPartPr>
              <p14:xfrm>
                <a:off x="1449203" y="4225210"/>
                <a:ext cx="65880" cy="279360"/>
              </p14:xfrm>
            </p:contentPart>
          </mc:Choice>
          <mc:Fallback>
            <p:pic>
              <p:nvPicPr>
                <p:cNvPr id="31" name="Ink 30">
                  <a:extLst>
                    <a:ext uri="{FF2B5EF4-FFF2-40B4-BE49-F238E27FC236}">
                      <a16:creationId xmlns:a16="http://schemas.microsoft.com/office/drawing/2014/main" id="{541DB1C9-F048-4977-AE9B-36BAC834B5BD}"/>
                    </a:ext>
                  </a:extLst>
                </p:cNvPr>
                <p:cNvPicPr/>
                <p:nvPr/>
              </p:nvPicPr>
              <p:blipFill>
                <a:blip r:embed="rId53"/>
                <a:stretch>
                  <a:fillRect/>
                </a:stretch>
              </p:blipFill>
              <p:spPr>
                <a:xfrm>
                  <a:off x="1440563" y="4216570"/>
                  <a:ext cx="83520" cy="297000"/>
                </a:xfrm>
                <a:prstGeom prst="rect">
                  <a:avLst/>
                </a:prstGeom>
              </p:spPr>
            </p:pic>
          </mc:Fallback>
        </mc:AlternateContent>
      </p:grpSp>
      <p:grpSp>
        <p:nvGrpSpPr>
          <p:cNvPr id="53" name="Group 52">
            <a:extLst>
              <a:ext uri="{FF2B5EF4-FFF2-40B4-BE49-F238E27FC236}">
                <a16:creationId xmlns:a16="http://schemas.microsoft.com/office/drawing/2014/main" id="{EF24A819-4145-4D73-81D0-1732E5B351F8}"/>
              </a:ext>
            </a:extLst>
          </p:cNvPr>
          <p:cNvGrpSpPr/>
          <p:nvPr/>
        </p:nvGrpSpPr>
        <p:grpSpPr>
          <a:xfrm>
            <a:off x="1813883" y="3991210"/>
            <a:ext cx="198000" cy="347760"/>
            <a:chOff x="1813883" y="3991210"/>
            <a:chExt cx="198000" cy="347760"/>
          </a:xfrm>
        </p:grpSpPr>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C60854D-7D01-46AD-B2E3-E66BE5E428B7}"/>
                    </a:ext>
                  </a:extLst>
                </p14:cNvPr>
                <p14:cNvContentPartPr/>
                <p14:nvPr/>
              </p14:nvContentPartPr>
              <p14:xfrm>
                <a:off x="1813883" y="4072570"/>
                <a:ext cx="63360" cy="266400"/>
              </p14:xfrm>
            </p:contentPart>
          </mc:Choice>
          <mc:Fallback>
            <p:pic>
              <p:nvPicPr>
                <p:cNvPr id="32" name="Ink 31">
                  <a:extLst>
                    <a:ext uri="{FF2B5EF4-FFF2-40B4-BE49-F238E27FC236}">
                      <a16:creationId xmlns:a16="http://schemas.microsoft.com/office/drawing/2014/main" id="{EC60854D-7D01-46AD-B2E3-E66BE5E428B7}"/>
                    </a:ext>
                  </a:extLst>
                </p:cNvPr>
                <p:cNvPicPr/>
                <p:nvPr/>
              </p:nvPicPr>
              <p:blipFill>
                <a:blip r:embed="rId55"/>
                <a:stretch>
                  <a:fillRect/>
                </a:stretch>
              </p:blipFill>
              <p:spPr>
                <a:xfrm>
                  <a:off x="1804883" y="4063930"/>
                  <a:ext cx="810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10809992-E6B7-4943-952B-F61C2EA75C6A}"/>
                    </a:ext>
                  </a:extLst>
                </p14:cNvPr>
                <p14:cNvContentPartPr/>
                <p14:nvPr/>
              </p14:nvContentPartPr>
              <p14:xfrm>
                <a:off x="1923323" y="3991210"/>
                <a:ext cx="54000" cy="333720"/>
              </p14:xfrm>
            </p:contentPart>
          </mc:Choice>
          <mc:Fallback>
            <p:pic>
              <p:nvPicPr>
                <p:cNvPr id="33" name="Ink 32">
                  <a:extLst>
                    <a:ext uri="{FF2B5EF4-FFF2-40B4-BE49-F238E27FC236}">
                      <a16:creationId xmlns:a16="http://schemas.microsoft.com/office/drawing/2014/main" id="{10809992-E6B7-4943-952B-F61C2EA75C6A}"/>
                    </a:ext>
                  </a:extLst>
                </p:cNvPr>
                <p:cNvPicPr/>
                <p:nvPr/>
              </p:nvPicPr>
              <p:blipFill>
                <a:blip r:embed="rId57"/>
                <a:stretch>
                  <a:fillRect/>
                </a:stretch>
              </p:blipFill>
              <p:spPr>
                <a:xfrm>
                  <a:off x="1914683" y="3982210"/>
                  <a:ext cx="7164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3301FDE2-C85D-4764-A671-973EDA4670F8}"/>
                    </a:ext>
                  </a:extLst>
                </p14:cNvPr>
                <p14:cNvContentPartPr/>
                <p14:nvPr/>
              </p14:nvContentPartPr>
              <p14:xfrm>
                <a:off x="1875803" y="4177690"/>
                <a:ext cx="136080" cy="35640"/>
              </p14:xfrm>
            </p:contentPart>
          </mc:Choice>
          <mc:Fallback>
            <p:pic>
              <p:nvPicPr>
                <p:cNvPr id="34" name="Ink 33">
                  <a:extLst>
                    <a:ext uri="{FF2B5EF4-FFF2-40B4-BE49-F238E27FC236}">
                      <a16:creationId xmlns:a16="http://schemas.microsoft.com/office/drawing/2014/main" id="{3301FDE2-C85D-4764-A671-973EDA4670F8}"/>
                    </a:ext>
                  </a:extLst>
                </p:cNvPr>
                <p:cNvPicPr/>
                <p:nvPr/>
              </p:nvPicPr>
              <p:blipFill>
                <a:blip r:embed="rId59"/>
                <a:stretch>
                  <a:fillRect/>
                </a:stretch>
              </p:blipFill>
              <p:spPr>
                <a:xfrm>
                  <a:off x="1866803" y="4169050"/>
                  <a:ext cx="153720" cy="53280"/>
                </a:xfrm>
                <a:prstGeom prst="rect">
                  <a:avLst/>
                </a:prstGeom>
              </p:spPr>
            </p:pic>
          </mc:Fallback>
        </mc:AlternateContent>
      </p:grpSp>
      <p:grpSp>
        <p:nvGrpSpPr>
          <p:cNvPr id="52" name="Group 51">
            <a:extLst>
              <a:ext uri="{FF2B5EF4-FFF2-40B4-BE49-F238E27FC236}">
                <a16:creationId xmlns:a16="http://schemas.microsoft.com/office/drawing/2014/main" id="{721CAC27-2878-4214-97FD-411D46F1F400}"/>
              </a:ext>
            </a:extLst>
          </p:cNvPr>
          <p:cNvGrpSpPr/>
          <p:nvPr/>
        </p:nvGrpSpPr>
        <p:grpSpPr>
          <a:xfrm>
            <a:off x="215123" y="2201650"/>
            <a:ext cx="603360" cy="1727640"/>
            <a:chOff x="215123" y="2201650"/>
            <a:chExt cx="603360" cy="1727640"/>
          </a:xfrm>
        </p:grpSpPr>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ED9DF561-0843-4996-93CC-02E7CCA68E56}"/>
                    </a:ext>
                  </a:extLst>
                </p14:cNvPr>
                <p14:cNvContentPartPr/>
                <p14:nvPr/>
              </p14:nvContentPartPr>
              <p14:xfrm>
                <a:off x="608603" y="2201650"/>
                <a:ext cx="209880" cy="568080"/>
              </p14:xfrm>
            </p:contentPart>
          </mc:Choice>
          <mc:Fallback>
            <p:pic>
              <p:nvPicPr>
                <p:cNvPr id="35" name="Ink 34">
                  <a:extLst>
                    <a:ext uri="{FF2B5EF4-FFF2-40B4-BE49-F238E27FC236}">
                      <a16:creationId xmlns:a16="http://schemas.microsoft.com/office/drawing/2014/main" id="{ED9DF561-0843-4996-93CC-02E7CCA68E56}"/>
                    </a:ext>
                  </a:extLst>
                </p:cNvPr>
                <p:cNvPicPr/>
                <p:nvPr/>
              </p:nvPicPr>
              <p:blipFill>
                <a:blip r:embed="rId61"/>
                <a:stretch>
                  <a:fillRect/>
                </a:stretch>
              </p:blipFill>
              <p:spPr>
                <a:xfrm>
                  <a:off x="599963" y="2192650"/>
                  <a:ext cx="22752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E0371939-1D0D-48DC-B135-48BDF1921538}"/>
                    </a:ext>
                  </a:extLst>
                </p14:cNvPr>
                <p14:cNvContentPartPr/>
                <p14:nvPr/>
              </p14:nvContentPartPr>
              <p14:xfrm>
                <a:off x="215123" y="2511970"/>
                <a:ext cx="371880" cy="1417320"/>
              </p14:xfrm>
            </p:contentPart>
          </mc:Choice>
          <mc:Fallback>
            <p:pic>
              <p:nvPicPr>
                <p:cNvPr id="36" name="Ink 35">
                  <a:extLst>
                    <a:ext uri="{FF2B5EF4-FFF2-40B4-BE49-F238E27FC236}">
                      <a16:creationId xmlns:a16="http://schemas.microsoft.com/office/drawing/2014/main" id="{E0371939-1D0D-48DC-B135-48BDF1921538}"/>
                    </a:ext>
                  </a:extLst>
                </p:cNvPr>
                <p:cNvPicPr/>
                <p:nvPr/>
              </p:nvPicPr>
              <p:blipFill>
                <a:blip r:embed="rId63"/>
                <a:stretch>
                  <a:fillRect/>
                </a:stretch>
              </p:blipFill>
              <p:spPr>
                <a:xfrm>
                  <a:off x="206123" y="2503330"/>
                  <a:ext cx="389520" cy="1434960"/>
                </a:xfrm>
                <a:prstGeom prst="rect">
                  <a:avLst/>
                </a:prstGeom>
              </p:spPr>
            </p:pic>
          </mc:Fallback>
        </mc:AlternateContent>
      </p:grpSp>
      <p:grpSp>
        <p:nvGrpSpPr>
          <p:cNvPr id="51" name="Group 50">
            <a:extLst>
              <a:ext uri="{FF2B5EF4-FFF2-40B4-BE49-F238E27FC236}">
                <a16:creationId xmlns:a16="http://schemas.microsoft.com/office/drawing/2014/main" id="{494ABBB5-62E7-4649-9A3E-1444A6983BED}"/>
              </a:ext>
            </a:extLst>
          </p:cNvPr>
          <p:cNvGrpSpPr/>
          <p:nvPr/>
        </p:nvGrpSpPr>
        <p:grpSpPr>
          <a:xfrm>
            <a:off x="2255243" y="3919210"/>
            <a:ext cx="2394720" cy="398880"/>
            <a:chOff x="2255243" y="3919210"/>
            <a:chExt cx="2394720" cy="398880"/>
          </a:xfrm>
        </p:grpSpPr>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43E84DD4-1E78-42E2-B82C-E264B6DC128E}"/>
                    </a:ext>
                  </a:extLst>
                </p14:cNvPr>
                <p14:cNvContentPartPr/>
                <p14:nvPr/>
              </p14:nvContentPartPr>
              <p14:xfrm>
                <a:off x="2327603" y="4011010"/>
                <a:ext cx="49680" cy="307080"/>
              </p14:xfrm>
            </p:contentPart>
          </mc:Choice>
          <mc:Fallback>
            <p:pic>
              <p:nvPicPr>
                <p:cNvPr id="37" name="Ink 36">
                  <a:extLst>
                    <a:ext uri="{FF2B5EF4-FFF2-40B4-BE49-F238E27FC236}">
                      <a16:creationId xmlns:a16="http://schemas.microsoft.com/office/drawing/2014/main" id="{43E84DD4-1E78-42E2-B82C-E264B6DC128E}"/>
                    </a:ext>
                  </a:extLst>
                </p:cNvPr>
                <p:cNvPicPr/>
                <p:nvPr/>
              </p:nvPicPr>
              <p:blipFill>
                <a:blip r:embed="rId65"/>
                <a:stretch>
                  <a:fillRect/>
                </a:stretch>
              </p:blipFill>
              <p:spPr>
                <a:xfrm>
                  <a:off x="2318963" y="4002010"/>
                  <a:ext cx="673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0913E8A-D7EF-4EA1-8AE4-29F251838075}"/>
                    </a:ext>
                  </a:extLst>
                </p14:cNvPr>
                <p14:cNvContentPartPr/>
                <p14:nvPr/>
              </p14:nvContentPartPr>
              <p14:xfrm>
                <a:off x="2255243" y="4189570"/>
                <a:ext cx="154440" cy="44280"/>
              </p14:xfrm>
            </p:contentPart>
          </mc:Choice>
          <mc:Fallback>
            <p:pic>
              <p:nvPicPr>
                <p:cNvPr id="38" name="Ink 37">
                  <a:extLst>
                    <a:ext uri="{FF2B5EF4-FFF2-40B4-BE49-F238E27FC236}">
                      <a16:creationId xmlns:a16="http://schemas.microsoft.com/office/drawing/2014/main" id="{40913E8A-D7EF-4EA1-8AE4-29F251838075}"/>
                    </a:ext>
                  </a:extLst>
                </p:cNvPr>
                <p:cNvPicPr/>
                <p:nvPr/>
              </p:nvPicPr>
              <p:blipFill>
                <a:blip r:embed="rId67"/>
                <a:stretch>
                  <a:fillRect/>
                </a:stretch>
              </p:blipFill>
              <p:spPr>
                <a:xfrm>
                  <a:off x="2246243" y="4180570"/>
                  <a:ext cx="1720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A116EF67-5202-4879-A077-A0F3FAB8B94D}"/>
                    </a:ext>
                  </a:extLst>
                </p14:cNvPr>
                <p14:cNvContentPartPr/>
                <p14:nvPr/>
              </p14:nvContentPartPr>
              <p14:xfrm>
                <a:off x="2339483" y="3939010"/>
                <a:ext cx="637200" cy="372240"/>
              </p14:xfrm>
            </p:contentPart>
          </mc:Choice>
          <mc:Fallback>
            <p:pic>
              <p:nvPicPr>
                <p:cNvPr id="39" name="Ink 38">
                  <a:extLst>
                    <a:ext uri="{FF2B5EF4-FFF2-40B4-BE49-F238E27FC236}">
                      <a16:creationId xmlns:a16="http://schemas.microsoft.com/office/drawing/2014/main" id="{A116EF67-5202-4879-A077-A0F3FAB8B94D}"/>
                    </a:ext>
                  </a:extLst>
                </p:cNvPr>
                <p:cNvPicPr/>
                <p:nvPr/>
              </p:nvPicPr>
              <p:blipFill>
                <a:blip r:embed="rId69"/>
                <a:stretch>
                  <a:fillRect/>
                </a:stretch>
              </p:blipFill>
              <p:spPr>
                <a:xfrm>
                  <a:off x="2330843" y="3930370"/>
                  <a:ext cx="65484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E6A968BE-5F97-4439-94F1-A615BADA3FDD}"/>
                    </a:ext>
                  </a:extLst>
                </p14:cNvPr>
                <p14:cNvContentPartPr/>
                <p14:nvPr/>
              </p14:nvContentPartPr>
              <p14:xfrm>
                <a:off x="3137603" y="4113610"/>
                <a:ext cx="307800" cy="199440"/>
              </p14:xfrm>
            </p:contentPart>
          </mc:Choice>
          <mc:Fallback>
            <p:pic>
              <p:nvPicPr>
                <p:cNvPr id="40" name="Ink 39">
                  <a:extLst>
                    <a:ext uri="{FF2B5EF4-FFF2-40B4-BE49-F238E27FC236}">
                      <a16:creationId xmlns:a16="http://schemas.microsoft.com/office/drawing/2014/main" id="{E6A968BE-5F97-4439-94F1-A615BADA3FDD}"/>
                    </a:ext>
                  </a:extLst>
                </p:cNvPr>
                <p:cNvPicPr/>
                <p:nvPr/>
              </p:nvPicPr>
              <p:blipFill>
                <a:blip r:embed="rId71"/>
                <a:stretch>
                  <a:fillRect/>
                </a:stretch>
              </p:blipFill>
              <p:spPr>
                <a:xfrm>
                  <a:off x="3128603" y="4104610"/>
                  <a:ext cx="3254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B00B4468-80BA-4037-B9BC-E0CFA66ECF93}"/>
                    </a:ext>
                  </a:extLst>
                </p14:cNvPr>
                <p14:cNvContentPartPr/>
                <p14:nvPr/>
              </p14:nvContentPartPr>
              <p14:xfrm>
                <a:off x="3434603" y="4146010"/>
                <a:ext cx="124200" cy="133200"/>
              </p14:xfrm>
            </p:contentPart>
          </mc:Choice>
          <mc:Fallback>
            <p:pic>
              <p:nvPicPr>
                <p:cNvPr id="41" name="Ink 40">
                  <a:extLst>
                    <a:ext uri="{FF2B5EF4-FFF2-40B4-BE49-F238E27FC236}">
                      <a16:creationId xmlns:a16="http://schemas.microsoft.com/office/drawing/2014/main" id="{B00B4468-80BA-4037-B9BC-E0CFA66ECF93}"/>
                    </a:ext>
                  </a:extLst>
                </p:cNvPr>
                <p:cNvPicPr/>
                <p:nvPr/>
              </p:nvPicPr>
              <p:blipFill>
                <a:blip r:embed="rId73"/>
                <a:stretch>
                  <a:fillRect/>
                </a:stretch>
              </p:blipFill>
              <p:spPr>
                <a:xfrm>
                  <a:off x="3425963" y="4137010"/>
                  <a:ext cx="1418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E5BF8DB2-47C7-4F1F-B761-7E0D1587980A}"/>
                    </a:ext>
                  </a:extLst>
                </p14:cNvPr>
                <p14:cNvContentPartPr/>
                <p14:nvPr/>
              </p14:nvContentPartPr>
              <p14:xfrm>
                <a:off x="3522803" y="3979690"/>
                <a:ext cx="146880" cy="243720"/>
              </p14:xfrm>
            </p:contentPart>
          </mc:Choice>
          <mc:Fallback>
            <p:pic>
              <p:nvPicPr>
                <p:cNvPr id="42" name="Ink 41">
                  <a:extLst>
                    <a:ext uri="{FF2B5EF4-FFF2-40B4-BE49-F238E27FC236}">
                      <a16:creationId xmlns:a16="http://schemas.microsoft.com/office/drawing/2014/main" id="{E5BF8DB2-47C7-4F1F-B761-7E0D1587980A}"/>
                    </a:ext>
                  </a:extLst>
                </p:cNvPr>
                <p:cNvPicPr/>
                <p:nvPr/>
              </p:nvPicPr>
              <p:blipFill>
                <a:blip r:embed="rId75"/>
                <a:stretch>
                  <a:fillRect/>
                </a:stretch>
              </p:blipFill>
              <p:spPr>
                <a:xfrm>
                  <a:off x="3514163" y="3971050"/>
                  <a:ext cx="1645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377FA162-9543-471A-BB78-A1004459A674}"/>
                    </a:ext>
                  </a:extLst>
                </p14:cNvPr>
                <p14:cNvContentPartPr/>
                <p14:nvPr/>
              </p14:nvContentPartPr>
              <p14:xfrm>
                <a:off x="3582923" y="4120810"/>
                <a:ext cx="155160" cy="26640"/>
              </p14:xfrm>
            </p:contentPart>
          </mc:Choice>
          <mc:Fallback>
            <p:pic>
              <p:nvPicPr>
                <p:cNvPr id="43" name="Ink 42">
                  <a:extLst>
                    <a:ext uri="{FF2B5EF4-FFF2-40B4-BE49-F238E27FC236}">
                      <a16:creationId xmlns:a16="http://schemas.microsoft.com/office/drawing/2014/main" id="{377FA162-9543-471A-BB78-A1004459A674}"/>
                    </a:ext>
                  </a:extLst>
                </p:cNvPr>
                <p:cNvPicPr/>
                <p:nvPr/>
              </p:nvPicPr>
              <p:blipFill>
                <a:blip r:embed="rId77"/>
                <a:stretch>
                  <a:fillRect/>
                </a:stretch>
              </p:blipFill>
              <p:spPr>
                <a:xfrm>
                  <a:off x="3574283" y="4112170"/>
                  <a:ext cx="1728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0DA5879E-ED73-4A0A-A174-618A897D6585}"/>
                    </a:ext>
                  </a:extLst>
                </p14:cNvPr>
                <p14:cNvContentPartPr/>
                <p14:nvPr/>
              </p14:nvContentPartPr>
              <p14:xfrm>
                <a:off x="3851483" y="4094530"/>
                <a:ext cx="277200" cy="180360"/>
              </p14:xfrm>
            </p:contentPart>
          </mc:Choice>
          <mc:Fallback>
            <p:pic>
              <p:nvPicPr>
                <p:cNvPr id="44" name="Ink 43">
                  <a:extLst>
                    <a:ext uri="{FF2B5EF4-FFF2-40B4-BE49-F238E27FC236}">
                      <a16:creationId xmlns:a16="http://schemas.microsoft.com/office/drawing/2014/main" id="{0DA5879E-ED73-4A0A-A174-618A897D6585}"/>
                    </a:ext>
                  </a:extLst>
                </p:cNvPr>
                <p:cNvPicPr/>
                <p:nvPr/>
              </p:nvPicPr>
              <p:blipFill>
                <a:blip r:embed="rId79"/>
                <a:stretch>
                  <a:fillRect/>
                </a:stretch>
              </p:blipFill>
              <p:spPr>
                <a:xfrm>
                  <a:off x="3842843" y="4085890"/>
                  <a:ext cx="2948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3F65F19B-5576-422F-9D1A-FF84DE222076}"/>
                    </a:ext>
                  </a:extLst>
                </p14:cNvPr>
                <p14:cNvContentPartPr/>
                <p14:nvPr/>
              </p14:nvContentPartPr>
              <p14:xfrm>
                <a:off x="4176563" y="3919210"/>
                <a:ext cx="79200" cy="262440"/>
              </p14:xfrm>
            </p:contentPart>
          </mc:Choice>
          <mc:Fallback>
            <p:pic>
              <p:nvPicPr>
                <p:cNvPr id="45" name="Ink 44">
                  <a:extLst>
                    <a:ext uri="{FF2B5EF4-FFF2-40B4-BE49-F238E27FC236}">
                      <a16:creationId xmlns:a16="http://schemas.microsoft.com/office/drawing/2014/main" id="{3F65F19B-5576-422F-9D1A-FF84DE222076}"/>
                    </a:ext>
                  </a:extLst>
                </p:cNvPr>
                <p:cNvPicPr/>
                <p:nvPr/>
              </p:nvPicPr>
              <p:blipFill>
                <a:blip r:embed="rId81"/>
                <a:stretch>
                  <a:fillRect/>
                </a:stretch>
              </p:blipFill>
              <p:spPr>
                <a:xfrm>
                  <a:off x="4167563" y="3910210"/>
                  <a:ext cx="968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BF29D4D7-FDD2-4CE1-BF7C-54B1B2495BC1}"/>
                    </a:ext>
                  </a:extLst>
                </p14:cNvPr>
                <p14:cNvContentPartPr/>
                <p14:nvPr/>
              </p14:nvContentPartPr>
              <p14:xfrm>
                <a:off x="4250363" y="4029730"/>
                <a:ext cx="123840" cy="104400"/>
              </p14:xfrm>
            </p:contentPart>
          </mc:Choice>
          <mc:Fallback>
            <p:pic>
              <p:nvPicPr>
                <p:cNvPr id="46" name="Ink 45">
                  <a:extLst>
                    <a:ext uri="{FF2B5EF4-FFF2-40B4-BE49-F238E27FC236}">
                      <a16:creationId xmlns:a16="http://schemas.microsoft.com/office/drawing/2014/main" id="{BF29D4D7-FDD2-4CE1-BF7C-54B1B2495BC1}"/>
                    </a:ext>
                  </a:extLst>
                </p:cNvPr>
                <p:cNvPicPr/>
                <p:nvPr/>
              </p:nvPicPr>
              <p:blipFill>
                <a:blip r:embed="rId83"/>
                <a:stretch>
                  <a:fillRect/>
                </a:stretch>
              </p:blipFill>
              <p:spPr>
                <a:xfrm>
                  <a:off x="4241363" y="4020730"/>
                  <a:ext cx="1414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B714CEE5-BEAE-4321-8E0C-84D05D621EA7}"/>
                    </a:ext>
                  </a:extLst>
                </p14:cNvPr>
                <p14:cNvContentPartPr/>
                <p14:nvPr/>
              </p14:nvContentPartPr>
              <p14:xfrm>
                <a:off x="4349003" y="3927490"/>
                <a:ext cx="7920" cy="19800"/>
              </p14:xfrm>
            </p:contentPart>
          </mc:Choice>
          <mc:Fallback>
            <p:pic>
              <p:nvPicPr>
                <p:cNvPr id="47" name="Ink 46">
                  <a:extLst>
                    <a:ext uri="{FF2B5EF4-FFF2-40B4-BE49-F238E27FC236}">
                      <a16:creationId xmlns:a16="http://schemas.microsoft.com/office/drawing/2014/main" id="{B714CEE5-BEAE-4321-8E0C-84D05D621EA7}"/>
                    </a:ext>
                  </a:extLst>
                </p:cNvPr>
                <p:cNvPicPr/>
                <p:nvPr/>
              </p:nvPicPr>
              <p:blipFill>
                <a:blip r:embed="rId85"/>
                <a:stretch>
                  <a:fillRect/>
                </a:stretch>
              </p:blipFill>
              <p:spPr>
                <a:xfrm>
                  <a:off x="4340363" y="3918490"/>
                  <a:ext cx="255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33566333-529F-4F60-B445-CE5FC53293A6}"/>
                    </a:ext>
                  </a:extLst>
                </p14:cNvPr>
                <p14:cNvContentPartPr/>
                <p14:nvPr/>
              </p14:nvContentPartPr>
              <p14:xfrm>
                <a:off x="4370963" y="4008490"/>
                <a:ext cx="134280" cy="108000"/>
              </p14:xfrm>
            </p:contentPart>
          </mc:Choice>
          <mc:Fallback>
            <p:pic>
              <p:nvPicPr>
                <p:cNvPr id="48" name="Ink 47">
                  <a:extLst>
                    <a:ext uri="{FF2B5EF4-FFF2-40B4-BE49-F238E27FC236}">
                      <a16:creationId xmlns:a16="http://schemas.microsoft.com/office/drawing/2014/main" id="{33566333-529F-4F60-B445-CE5FC53293A6}"/>
                    </a:ext>
                  </a:extLst>
                </p:cNvPr>
                <p:cNvPicPr/>
                <p:nvPr/>
              </p:nvPicPr>
              <p:blipFill>
                <a:blip r:embed="rId87"/>
                <a:stretch>
                  <a:fillRect/>
                </a:stretch>
              </p:blipFill>
              <p:spPr>
                <a:xfrm>
                  <a:off x="4362323" y="3999490"/>
                  <a:ext cx="1519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2E5E10CC-4EBF-483E-A315-A7ED99A31B63}"/>
                    </a:ext>
                  </a:extLst>
                </p14:cNvPr>
                <p14:cNvContentPartPr/>
                <p14:nvPr/>
              </p14:nvContentPartPr>
              <p14:xfrm>
                <a:off x="4490123" y="3992290"/>
                <a:ext cx="154080" cy="318960"/>
              </p14:xfrm>
            </p:contentPart>
          </mc:Choice>
          <mc:Fallback>
            <p:pic>
              <p:nvPicPr>
                <p:cNvPr id="49" name="Ink 48">
                  <a:extLst>
                    <a:ext uri="{FF2B5EF4-FFF2-40B4-BE49-F238E27FC236}">
                      <a16:creationId xmlns:a16="http://schemas.microsoft.com/office/drawing/2014/main" id="{2E5E10CC-4EBF-483E-A315-A7ED99A31B63}"/>
                    </a:ext>
                  </a:extLst>
                </p:cNvPr>
                <p:cNvPicPr/>
                <p:nvPr/>
              </p:nvPicPr>
              <p:blipFill>
                <a:blip r:embed="rId89"/>
                <a:stretch>
                  <a:fillRect/>
                </a:stretch>
              </p:blipFill>
              <p:spPr>
                <a:xfrm>
                  <a:off x="4481123" y="3983650"/>
                  <a:ext cx="1717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B56C5FB3-EEB1-46A8-901E-D58726200C7F}"/>
                    </a:ext>
                  </a:extLst>
                </p14:cNvPr>
                <p14:cNvContentPartPr/>
                <p14:nvPr/>
              </p14:nvContentPartPr>
              <p14:xfrm>
                <a:off x="4629083" y="4041610"/>
                <a:ext cx="20880" cy="6120"/>
              </p14:xfrm>
            </p:contentPart>
          </mc:Choice>
          <mc:Fallback>
            <p:pic>
              <p:nvPicPr>
                <p:cNvPr id="50" name="Ink 49">
                  <a:extLst>
                    <a:ext uri="{FF2B5EF4-FFF2-40B4-BE49-F238E27FC236}">
                      <a16:creationId xmlns:a16="http://schemas.microsoft.com/office/drawing/2014/main" id="{B56C5FB3-EEB1-46A8-901E-D58726200C7F}"/>
                    </a:ext>
                  </a:extLst>
                </p:cNvPr>
                <p:cNvPicPr/>
                <p:nvPr/>
              </p:nvPicPr>
              <p:blipFill>
                <a:blip r:embed="rId91"/>
                <a:stretch>
                  <a:fillRect/>
                </a:stretch>
              </p:blipFill>
              <p:spPr>
                <a:xfrm>
                  <a:off x="4620443" y="4032970"/>
                  <a:ext cx="38520" cy="23760"/>
                </a:xfrm>
                <a:prstGeom prst="rect">
                  <a:avLst/>
                </a:prstGeom>
              </p:spPr>
            </p:pic>
          </mc:Fallback>
        </mc:AlternateContent>
      </p:grpSp>
      <p:grpSp>
        <p:nvGrpSpPr>
          <p:cNvPr id="67" name="Group 66">
            <a:extLst>
              <a:ext uri="{FF2B5EF4-FFF2-40B4-BE49-F238E27FC236}">
                <a16:creationId xmlns:a16="http://schemas.microsoft.com/office/drawing/2014/main" id="{21EFDDC2-9800-4DC7-A117-35F15F583C65}"/>
              </a:ext>
            </a:extLst>
          </p:cNvPr>
          <p:cNvGrpSpPr/>
          <p:nvPr/>
        </p:nvGrpSpPr>
        <p:grpSpPr>
          <a:xfrm>
            <a:off x="1003163" y="4617610"/>
            <a:ext cx="608040" cy="339840"/>
            <a:chOff x="1003163" y="4617610"/>
            <a:chExt cx="608040" cy="339840"/>
          </a:xfrm>
        </p:grpSpPr>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26326AB1-B5DB-46EB-A4B0-E56FC98116E6}"/>
                    </a:ext>
                  </a:extLst>
                </p14:cNvPr>
                <p14:cNvContentPartPr/>
                <p14:nvPr/>
              </p14:nvContentPartPr>
              <p14:xfrm>
                <a:off x="1003163" y="4617610"/>
                <a:ext cx="337680" cy="339840"/>
              </p14:xfrm>
            </p:contentPart>
          </mc:Choice>
          <mc:Fallback>
            <p:pic>
              <p:nvPicPr>
                <p:cNvPr id="57" name="Ink 56">
                  <a:extLst>
                    <a:ext uri="{FF2B5EF4-FFF2-40B4-BE49-F238E27FC236}">
                      <a16:creationId xmlns:a16="http://schemas.microsoft.com/office/drawing/2014/main" id="{26326AB1-B5DB-46EB-A4B0-E56FC98116E6}"/>
                    </a:ext>
                  </a:extLst>
                </p:cNvPr>
                <p:cNvPicPr/>
                <p:nvPr/>
              </p:nvPicPr>
              <p:blipFill>
                <a:blip r:embed="rId93"/>
                <a:stretch>
                  <a:fillRect/>
                </a:stretch>
              </p:blipFill>
              <p:spPr>
                <a:xfrm>
                  <a:off x="994163" y="4608970"/>
                  <a:ext cx="35532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98874D3D-C2DF-4AFD-9F64-34250CFAD526}"/>
                    </a:ext>
                  </a:extLst>
                </p14:cNvPr>
                <p14:cNvContentPartPr/>
                <p14:nvPr/>
              </p14:nvContentPartPr>
              <p14:xfrm>
                <a:off x="1313843" y="4619050"/>
                <a:ext cx="73800" cy="248400"/>
              </p14:xfrm>
            </p:contentPart>
          </mc:Choice>
          <mc:Fallback>
            <p:pic>
              <p:nvPicPr>
                <p:cNvPr id="58" name="Ink 57">
                  <a:extLst>
                    <a:ext uri="{FF2B5EF4-FFF2-40B4-BE49-F238E27FC236}">
                      <a16:creationId xmlns:a16="http://schemas.microsoft.com/office/drawing/2014/main" id="{98874D3D-C2DF-4AFD-9F64-34250CFAD526}"/>
                    </a:ext>
                  </a:extLst>
                </p:cNvPr>
                <p:cNvPicPr/>
                <p:nvPr/>
              </p:nvPicPr>
              <p:blipFill>
                <a:blip r:embed="rId95"/>
                <a:stretch>
                  <a:fillRect/>
                </a:stretch>
              </p:blipFill>
              <p:spPr>
                <a:xfrm>
                  <a:off x="1305203" y="4610050"/>
                  <a:ext cx="91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CC433894-0758-48A1-B94F-430E5C1EF9E3}"/>
                    </a:ext>
                  </a:extLst>
                </p14:cNvPr>
                <p14:cNvContentPartPr/>
                <p14:nvPr/>
              </p14:nvContentPartPr>
              <p14:xfrm>
                <a:off x="1286123" y="4706170"/>
                <a:ext cx="168840" cy="53280"/>
              </p14:xfrm>
            </p:contentPart>
          </mc:Choice>
          <mc:Fallback>
            <p:pic>
              <p:nvPicPr>
                <p:cNvPr id="59" name="Ink 58">
                  <a:extLst>
                    <a:ext uri="{FF2B5EF4-FFF2-40B4-BE49-F238E27FC236}">
                      <a16:creationId xmlns:a16="http://schemas.microsoft.com/office/drawing/2014/main" id="{CC433894-0758-48A1-B94F-430E5C1EF9E3}"/>
                    </a:ext>
                  </a:extLst>
                </p:cNvPr>
                <p:cNvPicPr/>
                <p:nvPr/>
              </p:nvPicPr>
              <p:blipFill>
                <a:blip r:embed="rId97"/>
                <a:stretch>
                  <a:fillRect/>
                </a:stretch>
              </p:blipFill>
              <p:spPr>
                <a:xfrm>
                  <a:off x="1277123" y="4697170"/>
                  <a:ext cx="186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3BFF7977-F61C-41F1-A225-C195329A6F77}"/>
                    </a:ext>
                  </a:extLst>
                </p14:cNvPr>
                <p14:cNvContentPartPr/>
                <p14:nvPr/>
              </p14:nvContentPartPr>
              <p14:xfrm>
                <a:off x="1411763" y="4643890"/>
                <a:ext cx="199440" cy="236160"/>
              </p14:xfrm>
            </p:contentPart>
          </mc:Choice>
          <mc:Fallback>
            <p:pic>
              <p:nvPicPr>
                <p:cNvPr id="60" name="Ink 59">
                  <a:extLst>
                    <a:ext uri="{FF2B5EF4-FFF2-40B4-BE49-F238E27FC236}">
                      <a16:creationId xmlns:a16="http://schemas.microsoft.com/office/drawing/2014/main" id="{3BFF7977-F61C-41F1-A225-C195329A6F77}"/>
                    </a:ext>
                  </a:extLst>
                </p:cNvPr>
                <p:cNvPicPr/>
                <p:nvPr/>
              </p:nvPicPr>
              <p:blipFill>
                <a:blip r:embed="rId99"/>
                <a:stretch>
                  <a:fillRect/>
                </a:stretch>
              </p:blipFill>
              <p:spPr>
                <a:xfrm>
                  <a:off x="1403123" y="4635250"/>
                  <a:ext cx="217080" cy="253800"/>
                </a:xfrm>
                <a:prstGeom prst="rect">
                  <a:avLst/>
                </a:prstGeom>
              </p:spPr>
            </p:pic>
          </mc:Fallback>
        </mc:AlternateContent>
      </p:grpSp>
      <p:grpSp>
        <p:nvGrpSpPr>
          <p:cNvPr id="73" name="Group 72">
            <a:extLst>
              <a:ext uri="{FF2B5EF4-FFF2-40B4-BE49-F238E27FC236}">
                <a16:creationId xmlns:a16="http://schemas.microsoft.com/office/drawing/2014/main" id="{88FF6E57-5488-4F91-B3BB-1E85EDE854BC}"/>
              </a:ext>
            </a:extLst>
          </p:cNvPr>
          <p:cNvGrpSpPr/>
          <p:nvPr/>
        </p:nvGrpSpPr>
        <p:grpSpPr>
          <a:xfrm>
            <a:off x="1884083" y="4586650"/>
            <a:ext cx="1068120" cy="337320"/>
            <a:chOff x="1884083" y="4586650"/>
            <a:chExt cx="1068120" cy="337320"/>
          </a:xfrm>
        </p:grpSpPr>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C7061B06-291B-453A-8242-AEB1118DE255}"/>
                    </a:ext>
                  </a:extLst>
                </p14:cNvPr>
                <p14:cNvContentPartPr/>
                <p14:nvPr/>
              </p14:nvContentPartPr>
              <p14:xfrm>
                <a:off x="1884083" y="4690690"/>
                <a:ext cx="138240" cy="174600"/>
              </p14:xfrm>
            </p:contentPart>
          </mc:Choice>
          <mc:Fallback>
            <p:pic>
              <p:nvPicPr>
                <p:cNvPr id="61" name="Ink 60">
                  <a:extLst>
                    <a:ext uri="{FF2B5EF4-FFF2-40B4-BE49-F238E27FC236}">
                      <a16:creationId xmlns:a16="http://schemas.microsoft.com/office/drawing/2014/main" id="{C7061B06-291B-453A-8242-AEB1118DE255}"/>
                    </a:ext>
                  </a:extLst>
                </p:cNvPr>
                <p:cNvPicPr/>
                <p:nvPr/>
              </p:nvPicPr>
              <p:blipFill>
                <a:blip r:embed="rId101"/>
                <a:stretch>
                  <a:fillRect/>
                </a:stretch>
              </p:blipFill>
              <p:spPr>
                <a:xfrm>
                  <a:off x="1875443" y="4681690"/>
                  <a:ext cx="155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6FA4A8B9-C9D6-4FD0-BABB-B7ECC7700032}"/>
                    </a:ext>
                  </a:extLst>
                </p14:cNvPr>
                <p14:cNvContentPartPr/>
                <p14:nvPr/>
              </p14:nvContentPartPr>
              <p14:xfrm>
                <a:off x="2020883" y="4653610"/>
                <a:ext cx="41760" cy="186840"/>
              </p14:xfrm>
            </p:contentPart>
          </mc:Choice>
          <mc:Fallback>
            <p:pic>
              <p:nvPicPr>
                <p:cNvPr id="62" name="Ink 61">
                  <a:extLst>
                    <a:ext uri="{FF2B5EF4-FFF2-40B4-BE49-F238E27FC236}">
                      <a16:creationId xmlns:a16="http://schemas.microsoft.com/office/drawing/2014/main" id="{6FA4A8B9-C9D6-4FD0-BABB-B7ECC7700032}"/>
                    </a:ext>
                  </a:extLst>
                </p:cNvPr>
                <p:cNvPicPr/>
                <p:nvPr/>
              </p:nvPicPr>
              <p:blipFill>
                <a:blip r:embed="rId103"/>
                <a:stretch>
                  <a:fillRect/>
                </a:stretch>
              </p:blipFill>
              <p:spPr>
                <a:xfrm>
                  <a:off x="2011883" y="4644610"/>
                  <a:ext cx="594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C9FDBCBA-C501-4D2A-BD6B-C74461D98CDF}"/>
                    </a:ext>
                  </a:extLst>
                </p14:cNvPr>
                <p14:cNvContentPartPr/>
                <p14:nvPr/>
              </p14:nvContentPartPr>
              <p14:xfrm>
                <a:off x="2089283" y="4632010"/>
                <a:ext cx="38520" cy="212760"/>
              </p14:xfrm>
            </p:contentPart>
          </mc:Choice>
          <mc:Fallback>
            <p:pic>
              <p:nvPicPr>
                <p:cNvPr id="63" name="Ink 62">
                  <a:extLst>
                    <a:ext uri="{FF2B5EF4-FFF2-40B4-BE49-F238E27FC236}">
                      <a16:creationId xmlns:a16="http://schemas.microsoft.com/office/drawing/2014/main" id="{C9FDBCBA-C501-4D2A-BD6B-C74461D98CDF}"/>
                    </a:ext>
                  </a:extLst>
                </p:cNvPr>
                <p:cNvPicPr/>
                <p:nvPr/>
              </p:nvPicPr>
              <p:blipFill>
                <a:blip r:embed="rId105"/>
                <a:stretch>
                  <a:fillRect/>
                </a:stretch>
              </p:blipFill>
              <p:spPr>
                <a:xfrm>
                  <a:off x="2080283" y="4623370"/>
                  <a:ext cx="561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3ABBCAA1-F2BF-45C6-AFD4-C5963FE06272}"/>
                    </a:ext>
                  </a:extLst>
                </p14:cNvPr>
                <p14:cNvContentPartPr/>
                <p14:nvPr/>
              </p14:nvContentPartPr>
              <p14:xfrm>
                <a:off x="2136803" y="4586650"/>
                <a:ext cx="34200" cy="212040"/>
              </p14:xfrm>
            </p:contentPart>
          </mc:Choice>
          <mc:Fallback>
            <p:pic>
              <p:nvPicPr>
                <p:cNvPr id="64" name="Ink 63">
                  <a:extLst>
                    <a:ext uri="{FF2B5EF4-FFF2-40B4-BE49-F238E27FC236}">
                      <a16:creationId xmlns:a16="http://schemas.microsoft.com/office/drawing/2014/main" id="{3ABBCAA1-F2BF-45C6-AFD4-C5963FE06272}"/>
                    </a:ext>
                  </a:extLst>
                </p:cNvPr>
                <p:cNvPicPr/>
                <p:nvPr/>
              </p:nvPicPr>
              <p:blipFill>
                <a:blip r:embed="rId107"/>
                <a:stretch>
                  <a:fillRect/>
                </a:stretch>
              </p:blipFill>
              <p:spPr>
                <a:xfrm>
                  <a:off x="2127803" y="4578010"/>
                  <a:ext cx="518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E57ACDE1-4FC7-429D-83BB-78956516C742}"/>
                    </a:ext>
                  </a:extLst>
                </p14:cNvPr>
                <p14:cNvContentPartPr/>
                <p14:nvPr/>
              </p14:nvContentPartPr>
              <p14:xfrm>
                <a:off x="2146163" y="4677730"/>
                <a:ext cx="153000" cy="246240"/>
              </p14:xfrm>
            </p:contentPart>
          </mc:Choice>
          <mc:Fallback>
            <p:pic>
              <p:nvPicPr>
                <p:cNvPr id="65" name="Ink 64">
                  <a:extLst>
                    <a:ext uri="{FF2B5EF4-FFF2-40B4-BE49-F238E27FC236}">
                      <a16:creationId xmlns:a16="http://schemas.microsoft.com/office/drawing/2014/main" id="{E57ACDE1-4FC7-429D-83BB-78956516C742}"/>
                    </a:ext>
                  </a:extLst>
                </p:cNvPr>
                <p:cNvPicPr/>
                <p:nvPr/>
              </p:nvPicPr>
              <p:blipFill>
                <a:blip r:embed="rId109"/>
                <a:stretch>
                  <a:fillRect/>
                </a:stretch>
              </p:blipFill>
              <p:spPr>
                <a:xfrm>
                  <a:off x="2137163" y="4668730"/>
                  <a:ext cx="170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7E486BFA-9851-4F68-B5D8-BF093702AB3F}"/>
                    </a:ext>
                  </a:extLst>
                </p14:cNvPr>
                <p14:cNvContentPartPr/>
                <p14:nvPr/>
              </p14:nvContentPartPr>
              <p14:xfrm>
                <a:off x="2307803" y="4709050"/>
                <a:ext cx="90360" cy="107640"/>
              </p14:xfrm>
            </p:contentPart>
          </mc:Choice>
          <mc:Fallback>
            <p:pic>
              <p:nvPicPr>
                <p:cNvPr id="68" name="Ink 67">
                  <a:extLst>
                    <a:ext uri="{FF2B5EF4-FFF2-40B4-BE49-F238E27FC236}">
                      <a16:creationId xmlns:a16="http://schemas.microsoft.com/office/drawing/2014/main" id="{7E486BFA-9851-4F68-B5D8-BF093702AB3F}"/>
                    </a:ext>
                  </a:extLst>
                </p:cNvPr>
                <p:cNvPicPr/>
                <p:nvPr/>
              </p:nvPicPr>
              <p:blipFill>
                <a:blip r:embed="rId111"/>
                <a:stretch>
                  <a:fillRect/>
                </a:stretch>
              </p:blipFill>
              <p:spPr>
                <a:xfrm>
                  <a:off x="2298803" y="4700410"/>
                  <a:ext cx="1080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A220E3AC-4ED3-4657-8452-638C388B3391}"/>
                    </a:ext>
                  </a:extLst>
                </p14:cNvPr>
                <p14:cNvContentPartPr/>
                <p14:nvPr/>
              </p14:nvContentPartPr>
              <p14:xfrm>
                <a:off x="2405363" y="4641730"/>
                <a:ext cx="396720" cy="192240"/>
              </p14:xfrm>
            </p:contentPart>
          </mc:Choice>
          <mc:Fallback>
            <p:pic>
              <p:nvPicPr>
                <p:cNvPr id="69" name="Ink 68">
                  <a:extLst>
                    <a:ext uri="{FF2B5EF4-FFF2-40B4-BE49-F238E27FC236}">
                      <a16:creationId xmlns:a16="http://schemas.microsoft.com/office/drawing/2014/main" id="{A220E3AC-4ED3-4657-8452-638C388B3391}"/>
                    </a:ext>
                  </a:extLst>
                </p:cNvPr>
                <p:cNvPicPr/>
                <p:nvPr/>
              </p:nvPicPr>
              <p:blipFill>
                <a:blip r:embed="rId113"/>
                <a:stretch>
                  <a:fillRect/>
                </a:stretch>
              </p:blipFill>
              <p:spPr>
                <a:xfrm>
                  <a:off x="2396363" y="4633090"/>
                  <a:ext cx="4143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C5E28081-9138-41A1-BCC8-0FE01382B5CF}"/>
                    </a:ext>
                  </a:extLst>
                </p14:cNvPr>
                <p14:cNvContentPartPr/>
                <p14:nvPr/>
              </p14:nvContentPartPr>
              <p14:xfrm>
                <a:off x="2709563" y="4648930"/>
                <a:ext cx="147600" cy="67320"/>
              </p14:xfrm>
            </p:contentPart>
          </mc:Choice>
          <mc:Fallback>
            <p:pic>
              <p:nvPicPr>
                <p:cNvPr id="70" name="Ink 69">
                  <a:extLst>
                    <a:ext uri="{FF2B5EF4-FFF2-40B4-BE49-F238E27FC236}">
                      <a16:creationId xmlns:a16="http://schemas.microsoft.com/office/drawing/2014/main" id="{C5E28081-9138-41A1-BCC8-0FE01382B5CF}"/>
                    </a:ext>
                  </a:extLst>
                </p:cNvPr>
                <p:cNvPicPr/>
                <p:nvPr/>
              </p:nvPicPr>
              <p:blipFill>
                <a:blip r:embed="rId115"/>
                <a:stretch>
                  <a:fillRect/>
                </a:stretch>
              </p:blipFill>
              <p:spPr>
                <a:xfrm>
                  <a:off x="2700563" y="4639930"/>
                  <a:ext cx="1652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5181E0F1-36F3-4765-984F-B3F3C1EF1AC8}"/>
                    </a:ext>
                  </a:extLst>
                </p14:cNvPr>
                <p14:cNvContentPartPr/>
                <p14:nvPr/>
              </p14:nvContentPartPr>
              <p14:xfrm>
                <a:off x="2871203" y="4644970"/>
                <a:ext cx="81000" cy="154800"/>
              </p14:xfrm>
            </p:contentPart>
          </mc:Choice>
          <mc:Fallback>
            <p:pic>
              <p:nvPicPr>
                <p:cNvPr id="71" name="Ink 70">
                  <a:extLst>
                    <a:ext uri="{FF2B5EF4-FFF2-40B4-BE49-F238E27FC236}">
                      <a16:creationId xmlns:a16="http://schemas.microsoft.com/office/drawing/2014/main" id="{5181E0F1-36F3-4765-984F-B3F3C1EF1AC8}"/>
                    </a:ext>
                  </a:extLst>
                </p:cNvPr>
                <p:cNvPicPr/>
                <p:nvPr/>
              </p:nvPicPr>
              <p:blipFill>
                <a:blip r:embed="rId117"/>
                <a:stretch>
                  <a:fillRect/>
                </a:stretch>
              </p:blipFill>
              <p:spPr>
                <a:xfrm>
                  <a:off x="2862203" y="4635970"/>
                  <a:ext cx="98640" cy="172440"/>
                </a:xfrm>
                <a:prstGeom prst="rect">
                  <a:avLst/>
                </a:prstGeom>
              </p:spPr>
            </p:pic>
          </mc:Fallback>
        </mc:AlternateContent>
      </p:grpSp>
      <p:grpSp>
        <p:nvGrpSpPr>
          <p:cNvPr id="89" name="Group 88">
            <a:extLst>
              <a:ext uri="{FF2B5EF4-FFF2-40B4-BE49-F238E27FC236}">
                <a16:creationId xmlns:a16="http://schemas.microsoft.com/office/drawing/2014/main" id="{9AE6FCF1-925F-46DB-9A73-EF7FF194E205}"/>
              </a:ext>
            </a:extLst>
          </p:cNvPr>
          <p:cNvGrpSpPr/>
          <p:nvPr/>
        </p:nvGrpSpPr>
        <p:grpSpPr>
          <a:xfrm>
            <a:off x="3129683" y="4565410"/>
            <a:ext cx="724680" cy="313560"/>
            <a:chOff x="3129683" y="4565410"/>
            <a:chExt cx="724680" cy="313560"/>
          </a:xfrm>
        </p:grpSpPr>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B8525DF8-D08A-4EC5-9E27-FBC119EF51E8}"/>
                    </a:ext>
                  </a:extLst>
                </p14:cNvPr>
                <p14:cNvContentPartPr/>
                <p14:nvPr/>
              </p14:nvContentPartPr>
              <p14:xfrm>
                <a:off x="3129683" y="4659730"/>
                <a:ext cx="308880" cy="219240"/>
              </p14:xfrm>
            </p:contentPart>
          </mc:Choice>
          <mc:Fallback>
            <p:pic>
              <p:nvPicPr>
                <p:cNvPr id="72" name="Ink 71">
                  <a:extLst>
                    <a:ext uri="{FF2B5EF4-FFF2-40B4-BE49-F238E27FC236}">
                      <a16:creationId xmlns:a16="http://schemas.microsoft.com/office/drawing/2014/main" id="{B8525DF8-D08A-4EC5-9E27-FBC119EF51E8}"/>
                    </a:ext>
                  </a:extLst>
                </p:cNvPr>
                <p:cNvPicPr/>
                <p:nvPr/>
              </p:nvPicPr>
              <p:blipFill>
                <a:blip r:embed="rId119"/>
                <a:stretch>
                  <a:fillRect/>
                </a:stretch>
              </p:blipFill>
              <p:spPr>
                <a:xfrm>
                  <a:off x="3121043" y="4651090"/>
                  <a:ext cx="3265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Ink 73">
                  <a:extLst>
                    <a:ext uri="{FF2B5EF4-FFF2-40B4-BE49-F238E27FC236}">
                      <a16:creationId xmlns:a16="http://schemas.microsoft.com/office/drawing/2014/main" id="{B2DCD8B3-7802-40FB-9628-3DC88F85B41F}"/>
                    </a:ext>
                  </a:extLst>
                </p14:cNvPr>
                <p14:cNvContentPartPr/>
                <p14:nvPr/>
              </p14:nvContentPartPr>
              <p14:xfrm>
                <a:off x="3609203" y="4565410"/>
                <a:ext cx="47160" cy="288720"/>
              </p14:xfrm>
            </p:contentPart>
          </mc:Choice>
          <mc:Fallback>
            <p:pic>
              <p:nvPicPr>
                <p:cNvPr id="74" name="Ink 73">
                  <a:extLst>
                    <a:ext uri="{FF2B5EF4-FFF2-40B4-BE49-F238E27FC236}">
                      <a16:creationId xmlns:a16="http://schemas.microsoft.com/office/drawing/2014/main" id="{B2DCD8B3-7802-40FB-9628-3DC88F85B41F}"/>
                    </a:ext>
                  </a:extLst>
                </p:cNvPr>
                <p:cNvPicPr/>
                <p:nvPr/>
              </p:nvPicPr>
              <p:blipFill>
                <a:blip r:embed="rId121"/>
                <a:stretch>
                  <a:fillRect/>
                </a:stretch>
              </p:blipFill>
              <p:spPr>
                <a:xfrm>
                  <a:off x="3600563" y="4556770"/>
                  <a:ext cx="648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Ink 74">
                  <a:extLst>
                    <a:ext uri="{FF2B5EF4-FFF2-40B4-BE49-F238E27FC236}">
                      <a16:creationId xmlns:a16="http://schemas.microsoft.com/office/drawing/2014/main" id="{6E3131B6-6065-4387-9BB4-B469AD821147}"/>
                    </a:ext>
                  </a:extLst>
                </p14:cNvPr>
                <p14:cNvContentPartPr/>
                <p14:nvPr/>
              </p14:nvContentPartPr>
              <p14:xfrm>
                <a:off x="3564203" y="4739650"/>
                <a:ext cx="119160" cy="54360"/>
              </p14:xfrm>
            </p:contentPart>
          </mc:Choice>
          <mc:Fallback>
            <p:pic>
              <p:nvPicPr>
                <p:cNvPr id="75" name="Ink 74">
                  <a:extLst>
                    <a:ext uri="{FF2B5EF4-FFF2-40B4-BE49-F238E27FC236}">
                      <a16:creationId xmlns:a16="http://schemas.microsoft.com/office/drawing/2014/main" id="{6E3131B6-6065-4387-9BB4-B469AD821147}"/>
                    </a:ext>
                  </a:extLst>
                </p:cNvPr>
                <p:cNvPicPr/>
                <p:nvPr/>
              </p:nvPicPr>
              <p:blipFill>
                <a:blip r:embed="rId123"/>
                <a:stretch>
                  <a:fillRect/>
                </a:stretch>
              </p:blipFill>
              <p:spPr>
                <a:xfrm>
                  <a:off x="3555203" y="4731010"/>
                  <a:ext cx="136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Ink 75">
                  <a:extLst>
                    <a:ext uri="{FF2B5EF4-FFF2-40B4-BE49-F238E27FC236}">
                      <a16:creationId xmlns:a16="http://schemas.microsoft.com/office/drawing/2014/main" id="{8F68CFEB-B62C-4FA6-8166-4F778B53D7E0}"/>
                    </a:ext>
                  </a:extLst>
                </p14:cNvPr>
                <p14:cNvContentPartPr/>
                <p14:nvPr/>
              </p14:nvContentPartPr>
              <p14:xfrm>
                <a:off x="3684443" y="4752250"/>
                <a:ext cx="73800" cy="71280"/>
              </p14:xfrm>
            </p:contentPart>
          </mc:Choice>
          <mc:Fallback>
            <p:pic>
              <p:nvPicPr>
                <p:cNvPr id="76" name="Ink 75">
                  <a:extLst>
                    <a:ext uri="{FF2B5EF4-FFF2-40B4-BE49-F238E27FC236}">
                      <a16:creationId xmlns:a16="http://schemas.microsoft.com/office/drawing/2014/main" id="{8F68CFEB-B62C-4FA6-8166-4F778B53D7E0}"/>
                    </a:ext>
                  </a:extLst>
                </p:cNvPr>
                <p:cNvPicPr/>
                <p:nvPr/>
              </p:nvPicPr>
              <p:blipFill>
                <a:blip r:embed="rId125"/>
                <a:stretch>
                  <a:fillRect/>
                </a:stretch>
              </p:blipFill>
              <p:spPr>
                <a:xfrm>
                  <a:off x="3675443" y="4743250"/>
                  <a:ext cx="91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Ink 76">
                  <a:extLst>
                    <a:ext uri="{FF2B5EF4-FFF2-40B4-BE49-F238E27FC236}">
                      <a16:creationId xmlns:a16="http://schemas.microsoft.com/office/drawing/2014/main" id="{7B99FB5F-E4C3-42DD-A032-15DCC2EAECB1}"/>
                    </a:ext>
                  </a:extLst>
                </p14:cNvPr>
                <p14:cNvContentPartPr/>
                <p14:nvPr/>
              </p14:nvContentPartPr>
              <p14:xfrm>
                <a:off x="3763283" y="4706890"/>
                <a:ext cx="91080" cy="79200"/>
              </p14:xfrm>
            </p:contentPart>
          </mc:Choice>
          <mc:Fallback>
            <p:pic>
              <p:nvPicPr>
                <p:cNvPr id="77" name="Ink 76">
                  <a:extLst>
                    <a:ext uri="{FF2B5EF4-FFF2-40B4-BE49-F238E27FC236}">
                      <a16:creationId xmlns:a16="http://schemas.microsoft.com/office/drawing/2014/main" id="{7B99FB5F-E4C3-42DD-A032-15DCC2EAECB1}"/>
                    </a:ext>
                  </a:extLst>
                </p:cNvPr>
                <p:cNvPicPr/>
                <p:nvPr/>
              </p:nvPicPr>
              <p:blipFill>
                <a:blip r:embed="rId127"/>
                <a:stretch>
                  <a:fillRect/>
                </a:stretch>
              </p:blipFill>
              <p:spPr>
                <a:xfrm>
                  <a:off x="3754283" y="4698250"/>
                  <a:ext cx="108720" cy="96840"/>
                </a:xfrm>
                <a:prstGeom prst="rect">
                  <a:avLst/>
                </a:prstGeom>
              </p:spPr>
            </p:pic>
          </mc:Fallback>
        </mc:AlternateContent>
      </p:grpSp>
      <p:grpSp>
        <p:nvGrpSpPr>
          <p:cNvPr id="88" name="Group 87">
            <a:extLst>
              <a:ext uri="{FF2B5EF4-FFF2-40B4-BE49-F238E27FC236}">
                <a16:creationId xmlns:a16="http://schemas.microsoft.com/office/drawing/2014/main" id="{8B066030-7D49-4CBE-B3BE-B66B1905B1FE}"/>
              </a:ext>
            </a:extLst>
          </p:cNvPr>
          <p:cNvGrpSpPr/>
          <p:nvPr/>
        </p:nvGrpSpPr>
        <p:grpSpPr>
          <a:xfrm>
            <a:off x="4082603" y="4472530"/>
            <a:ext cx="1555560" cy="354240"/>
            <a:chOff x="4082603" y="4472530"/>
            <a:chExt cx="1555560" cy="354240"/>
          </a:xfrm>
        </p:grpSpPr>
        <mc:AlternateContent xmlns:mc="http://schemas.openxmlformats.org/markup-compatibility/2006">
          <mc:Choice xmlns:p14="http://schemas.microsoft.com/office/powerpoint/2010/main" Requires="p14">
            <p:contentPart p14:bwMode="auto" r:id="rId128">
              <p14:nvContentPartPr>
                <p14:cNvPr id="78" name="Ink 77">
                  <a:extLst>
                    <a:ext uri="{FF2B5EF4-FFF2-40B4-BE49-F238E27FC236}">
                      <a16:creationId xmlns:a16="http://schemas.microsoft.com/office/drawing/2014/main" id="{0F200A31-2CC8-4D7E-BC08-6997407DB219}"/>
                    </a:ext>
                  </a:extLst>
                </p14:cNvPr>
                <p14:cNvContentPartPr/>
                <p14:nvPr/>
              </p14:nvContentPartPr>
              <p14:xfrm>
                <a:off x="4082603" y="4544170"/>
                <a:ext cx="141120" cy="282600"/>
              </p14:xfrm>
            </p:contentPart>
          </mc:Choice>
          <mc:Fallback>
            <p:pic>
              <p:nvPicPr>
                <p:cNvPr id="78" name="Ink 77">
                  <a:extLst>
                    <a:ext uri="{FF2B5EF4-FFF2-40B4-BE49-F238E27FC236}">
                      <a16:creationId xmlns:a16="http://schemas.microsoft.com/office/drawing/2014/main" id="{0F200A31-2CC8-4D7E-BC08-6997407DB219}"/>
                    </a:ext>
                  </a:extLst>
                </p:cNvPr>
                <p:cNvPicPr/>
                <p:nvPr/>
              </p:nvPicPr>
              <p:blipFill>
                <a:blip r:embed="rId129"/>
                <a:stretch>
                  <a:fillRect/>
                </a:stretch>
              </p:blipFill>
              <p:spPr>
                <a:xfrm>
                  <a:off x="4073603" y="4535530"/>
                  <a:ext cx="158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7231D2B7-7710-4092-AC80-5FBD5804C343}"/>
                    </a:ext>
                  </a:extLst>
                </p14:cNvPr>
                <p14:cNvContentPartPr/>
                <p14:nvPr/>
              </p14:nvContentPartPr>
              <p14:xfrm>
                <a:off x="4202843" y="4516090"/>
                <a:ext cx="297000" cy="309600"/>
              </p14:xfrm>
            </p:contentPart>
          </mc:Choice>
          <mc:Fallback>
            <p:pic>
              <p:nvPicPr>
                <p:cNvPr id="79" name="Ink 78">
                  <a:extLst>
                    <a:ext uri="{FF2B5EF4-FFF2-40B4-BE49-F238E27FC236}">
                      <a16:creationId xmlns:a16="http://schemas.microsoft.com/office/drawing/2014/main" id="{7231D2B7-7710-4092-AC80-5FBD5804C343}"/>
                    </a:ext>
                  </a:extLst>
                </p:cNvPr>
                <p:cNvPicPr/>
                <p:nvPr/>
              </p:nvPicPr>
              <p:blipFill>
                <a:blip r:embed="rId131"/>
                <a:stretch>
                  <a:fillRect/>
                </a:stretch>
              </p:blipFill>
              <p:spPr>
                <a:xfrm>
                  <a:off x="4194203" y="4507450"/>
                  <a:ext cx="3146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1FFAF0BB-617F-43D4-8308-2625AC3049FC}"/>
                    </a:ext>
                  </a:extLst>
                </p14:cNvPr>
                <p14:cNvContentPartPr/>
                <p14:nvPr/>
              </p14:nvContentPartPr>
              <p14:xfrm>
                <a:off x="4664723" y="4676290"/>
                <a:ext cx="78120" cy="87120"/>
              </p14:xfrm>
            </p:contentPart>
          </mc:Choice>
          <mc:Fallback>
            <p:pic>
              <p:nvPicPr>
                <p:cNvPr id="80" name="Ink 79">
                  <a:extLst>
                    <a:ext uri="{FF2B5EF4-FFF2-40B4-BE49-F238E27FC236}">
                      <a16:creationId xmlns:a16="http://schemas.microsoft.com/office/drawing/2014/main" id="{1FFAF0BB-617F-43D4-8308-2625AC3049FC}"/>
                    </a:ext>
                  </a:extLst>
                </p:cNvPr>
                <p:cNvPicPr/>
                <p:nvPr/>
              </p:nvPicPr>
              <p:blipFill>
                <a:blip r:embed="rId133"/>
                <a:stretch>
                  <a:fillRect/>
                </a:stretch>
              </p:blipFill>
              <p:spPr>
                <a:xfrm>
                  <a:off x="4656083" y="4667290"/>
                  <a:ext cx="95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80A608AD-D36E-4089-A156-EBF05F157757}"/>
                    </a:ext>
                  </a:extLst>
                </p14:cNvPr>
                <p14:cNvContentPartPr/>
                <p14:nvPr/>
              </p14:nvContentPartPr>
              <p14:xfrm>
                <a:off x="4759763" y="4530850"/>
                <a:ext cx="40680" cy="231120"/>
              </p14:xfrm>
            </p:contentPart>
          </mc:Choice>
          <mc:Fallback>
            <p:pic>
              <p:nvPicPr>
                <p:cNvPr id="81" name="Ink 80">
                  <a:extLst>
                    <a:ext uri="{FF2B5EF4-FFF2-40B4-BE49-F238E27FC236}">
                      <a16:creationId xmlns:a16="http://schemas.microsoft.com/office/drawing/2014/main" id="{80A608AD-D36E-4089-A156-EBF05F157757}"/>
                    </a:ext>
                  </a:extLst>
                </p:cNvPr>
                <p:cNvPicPr/>
                <p:nvPr/>
              </p:nvPicPr>
              <p:blipFill>
                <a:blip r:embed="rId135"/>
                <a:stretch>
                  <a:fillRect/>
                </a:stretch>
              </p:blipFill>
              <p:spPr>
                <a:xfrm>
                  <a:off x="4750763" y="4521850"/>
                  <a:ext cx="583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31E257B6-9032-4D41-8130-7DC780C7DAA8}"/>
                    </a:ext>
                  </a:extLst>
                </p14:cNvPr>
                <p14:cNvContentPartPr/>
                <p14:nvPr/>
              </p14:nvContentPartPr>
              <p14:xfrm>
                <a:off x="4692803" y="4669090"/>
                <a:ext cx="160560" cy="39600"/>
              </p14:xfrm>
            </p:contentPart>
          </mc:Choice>
          <mc:Fallback>
            <p:pic>
              <p:nvPicPr>
                <p:cNvPr id="82" name="Ink 81">
                  <a:extLst>
                    <a:ext uri="{FF2B5EF4-FFF2-40B4-BE49-F238E27FC236}">
                      <a16:creationId xmlns:a16="http://schemas.microsoft.com/office/drawing/2014/main" id="{31E257B6-9032-4D41-8130-7DC780C7DAA8}"/>
                    </a:ext>
                  </a:extLst>
                </p:cNvPr>
                <p:cNvPicPr/>
                <p:nvPr/>
              </p:nvPicPr>
              <p:blipFill>
                <a:blip r:embed="rId137"/>
                <a:stretch>
                  <a:fillRect/>
                </a:stretch>
              </p:blipFill>
              <p:spPr>
                <a:xfrm>
                  <a:off x="4684163" y="4660090"/>
                  <a:ext cx="178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EC4C6BD0-2442-4A8D-AB8D-B050CA3BB55C}"/>
                    </a:ext>
                  </a:extLst>
                </p14:cNvPr>
                <p14:cNvContentPartPr/>
                <p14:nvPr/>
              </p14:nvContentPartPr>
              <p14:xfrm>
                <a:off x="4796123" y="4472530"/>
                <a:ext cx="361080" cy="314640"/>
              </p14:xfrm>
            </p:contentPart>
          </mc:Choice>
          <mc:Fallback>
            <p:pic>
              <p:nvPicPr>
                <p:cNvPr id="83" name="Ink 82">
                  <a:extLst>
                    <a:ext uri="{FF2B5EF4-FFF2-40B4-BE49-F238E27FC236}">
                      <a16:creationId xmlns:a16="http://schemas.microsoft.com/office/drawing/2014/main" id="{EC4C6BD0-2442-4A8D-AB8D-B050CA3BB55C}"/>
                    </a:ext>
                  </a:extLst>
                </p:cNvPr>
                <p:cNvPicPr/>
                <p:nvPr/>
              </p:nvPicPr>
              <p:blipFill>
                <a:blip r:embed="rId139"/>
                <a:stretch>
                  <a:fillRect/>
                </a:stretch>
              </p:blipFill>
              <p:spPr>
                <a:xfrm>
                  <a:off x="4787483" y="4463530"/>
                  <a:ext cx="3787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Ink 83">
                  <a:extLst>
                    <a:ext uri="{FF2B5EF4-FFF2-40B4-BE49-F238E27FC236}">
                      <a16:creationId xmlns:a16="http://schemas.microsoft.com/office/drawing/2014/main" id="{17FF8788-9120-403A-95A6-EA419D0EDD85}"/>
                    </a:ext>
                  </a:extLst>
                </p14:cNvPr>
                <p14:cNvContentPartPr/>
                <p14:nvPr/>
              </p14:nvContentPartPr>
              <p14:xfrm>
                <a:off x="5098523" y="4655410"/>
                <a:ext cx="215280" cy="151920"/>
              </p14:xfrm>
            </p:contentPart>
          </mc:Choice>
          <mc:Fallback>
            <p:pic>
              <p:nvPicPr>
                <p:cNvPr id="84" name="Ink 83">
                  <a:extLst>
                    <a:ext uri="{FF2B5EF4-FFF2-40B4-BE49-F238E27FC236}">
                      <a16:creationId xmlns:a16="http://schemas.microsoft.com/office/drawing/2014/main" id="{17FF8788-9120-403A-95A6-EA419D0EDD85}"/>
                    </a:ext>
                  </a:extLst>
                </p:cNvPr>
                <p:cNvPicPr/>
                <p:nvPr/>
              </p:nvPicPr>
              <p:blipFill>
                <a:blip r:embed="rId141"/>
                <a:stretch>
                  <a:fillRect/>
                </a:stretch>
              </p:blipFill>
              <p:spPr>
                <a:xfrm>
                  <a:off x="5089883" y="4646770"/>
                  <a:ext cx="2329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426177ED-F883-42F7-8351-BB2FF30349D8}"/>
                    </a:ext>
                  </a:extLst>
                </p14:cNvPr>
                <p14:cNvContentPartPr/>
                <p14:nvPr/>
              </p14:nvContentPartPr>
              <p14:xfrm>
                <a:off x="5294003" y="4597450"/>
                <a:ext cx="65880" cy="203040"/>
              </p14:xfrm>
            </p:contentPart>
          </mc:Choice>
          <mc:Fallback>
            <p:pic>
              <p:nvPicPr>
                <p:cNvPr id="85" name="Ink 84">
                  <a:extLst>
                    <a:ext uri="{FF2B5EF4-FFF2-40B4-BE49-F238E27FC236}">
                      <a16:creationId xmlns:a16="http://schemas.microsoft.com/office/drawing/2014/main" id="{426177ED-F883-42F7-8351-BB2FF30349D8}"/>
                    </a:ext>
                  </a:extLst>
                </p:cNvPr>
                <p:cNvPicPr/>
                <p:nvPr/>
              </p:nvPicPr>
              <p:blipFill>
                <a:blip r:embed="rId143"/>
                <a:stretch>
                  <a:fillRect/>
                </a:stretch>
              </p:blipFill>
              <p:spPr>
                <a:xfrm>
                  <a:off x="5285003" y="4588810"/>
                  <a:ext cx="83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0F218C6D-3FDA-46DC-A7B6-3AD6FAA1DCB9}"/>
                    </a:ext>
                  </a:extLst>
                </p14:cNvPr>
                <p14:cNvContentPartPr/>
                <p14:nvPr/>
              </p14:nvContentPartPr>
              <p14:xfrm>
                <a:off x="5357723" y="4645690"/>
                <a:ext cx="191880" cy="116280"/>
              </p14:xfrm>
            </p:contentPart>
          </mc:Choice>
          <mc:Fallback>
            <p:pic>
              <p:nvPicPr>
                <p:cNvPr id="86" name="Ink 85">
                  <a:extLst>
                    <a:ext uri="{FF2B5EF4-FFF2-40B4-BE49-F238E27FC236}">
                      <a16:creationId xmlns:a16="http://schemas.microsoft.com/office/drawing/2014/main" id="{0F218C6D-3FDA-46DC-A7B6-3AD6FAA1DCB9}"/>
                    </a:ext>
                  </a:extLst>
                </p:cNvPr>
                <p:cNvPicPr/>
                <p:nvPr/>
              </p:nvPicPr>
              <p:blipFill>
                <a:blip r:embed="rId145"/>
                <a:stretch>
                  <a:fillRect/>
                </a:stretch>
              </p:blipFill>
              <p:spPr>
                <a:xfrm>
                  <a:off x="5349083" y="4637050"/>
                  <a:ext cx="209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EA76E4FB-0DD4-4C2C-98B9-AF82E3B31063}"/>
                    </a:ext>
                  </a:extLst>
                </p14:cNvPr>
                <p14:cNvContentPartPr/>
                <p14:nvPr/>
              </p14:nvContentPartPr>
              <p14:xfrm>
                <a:off x="5624483" y="4686370"/>
                <a:ext cx="13680" cy="25560"/>
              </p14:xfrm>
            </p:contentPart>
          </mc:Choice>
          <mc:Fallback>
            <p:pic>
              <p:nvPicPr>
                <p:cNvPr id="87" name="Ink 86">
                  <a:extLst>
                    <a:ext uri="{FF2B5EF4-FFF2-40B4-BE49-F238E27FC236}">
                      <a16:creationId xmlns:a16="http://schemas.microsoft.com/office/drawing/2014/main" id="{EA76E4FB-0DD4-4C2C-98B9-AF82E3B31063}"/>
                    </a:ext>
                  </a:extLst>
                </p:cNvPr>
                <p:cNvPicPr/>
                <p:nvPr/>
              </p:nvPicPr>
              <p:blipFill>
                <a:blip r:embed="rId147"/>
                <a:stretch>
                  <a:fillRect/>
                </a:stretch>
              </p:blipFill>
              <p:spPr>
                <a:xfrm>
                  <a:off x="5615843" y="4677370"/>
                  <a:ext cx="31320" cy="43200"/>
                </a:xfrm>
                <a:prstGeom prst="rect">
                  <a:avLst/>
                </a:prstGeom>
              </p:spPr>
            </p:pic>
          </mc:Fallback>
        </mc:AlternateContent>
      </p:grpSp>
    </p:spTree>
    <p:extLst>
      <p:ext uri="{BB962C8B-B14F-4D97-AF65-F5344CB8AC3E}">
        <p14:creationId xmlns:p14="http://schemas.microsoft.com/office/powerpoint/2010/main" val="3380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endParaRPr lang="en-US" sz="800" dirty="0"/>
          </a:p>
          <a:p>
            <a:r>
              <a:rPr lang="en-US" sz="1800" dirty="0"/>
              <a:t>Assignment FDS2</a:t>
            </a:r>
          </a:p>
          <a:p>
            <a:pPr lvl="1"/>
            <a:r>
              <a:rPr lang="en-US" sz="1800" dirty="0"/>
              <a:t>Due midnight Monday</a:t>
            </a:r>
          </a:p>
          <a:p>
            <a:pPr lvl="1"/>
            <a:endParaRPr lang="en-US" sz="800" dirty="0"/>
          </a:p>
          <a:p>
            <a:r>
              <a:rPr lang="en-US" sz="1800" dirty="0"/>
              <a:t>Reading Assignment</a:t>
            </a:r>
          </a:p>
          <a:p>
            <a:pPr lvl="1"/>
            <a:r>
              <a:rPr lang="en-US" sz="1800" dirty="0"/>
              <a:t>Have one thing you found interesting ready to raise for discussion during next class.</a:t>
            </a:r>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639763" y="30162"/>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pic>
        <p:nvPicPr>
          <p:cNvPr id="2050" name="Picture 2">
            <a:extLst>
              <a:ext uri="{FF2B5EF4-FFF2-40B4-BE49-F238E27FC236}">
                <a16:creationId xmlns:a16="http://schemas.microsoft.com/office/drawing/2014/main" id="{C9065FCB-8578-754B-8BF8-6C8E2929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3" y="1049694"/>
            <a:ext cx="7162800" cy="4063644"/>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5979822" y="113323"/>
            <a:ext cx="3070679" cy="4916854"/>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70914" y="877462"/>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p:txBody>
          <a:bodyPr/>
          <a:lstStyle/>
          <a:p>
            <a:r>
              <a:rPr lang="en-US" sz="1800" dirty="0"/>
              <a:t>Website</a:t>
            </a:r>
          </a:p>
          <a:p>
            <a:r>
              <a:rPr lang="en-US" sz="1800" dirty="0"/>
              <a:t>Moodle</a:t>
            </a:r>
          </a:p>
          <a:p>
            <a:r>
              <a:rPr lang="en-US" sz="1800" dirty="0"/>
              <a:t>GitHub</a:t>
            </a:r>
          </a:p>
          <a:p>
            <a:r>
              <a:rPr lang="en-US" sz="1800" dirty="0"/>
              <a:t>Zulip</a:t>
            </a:r>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718300" y="1650294"/>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5</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43934">
            <a:off x="2874738" y="3130638"/>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3"/>
          <a:stretch>
            <a:fillRect/>
          </a:stretch>
        </p:blipFill>
        <p:spPr>
          <a:xfrm rot="21130276">
            <a:off x="4830734" y="3063607"/>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0841784">
            <a:off x="651726" y="3278276"/>
            <a:ext cx="2394018" cy="1710013"/>
          </a:xfrm>
          <a:prstGeom prst="rect">
            <a:avLst/>
          </a:prstGeom>
          <a:effectLst>
            <a:softEdge rad="127000"/>
          </a:effectLst>
        </p:spPr>
      </p:pic>
    </p:spTree>
    <p:extLst>
      <p:ext uri="{BB962C8B-B14F-4D97-AF65-F5344CB8AC3E}">
        <p14:creationId xmlns:p14="http://schemas.microsoft.com/office/powerpoint/2010/main" val="268500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7230-64A4-7245-8417-7C34E2B6D204}"/>
              </a:ext>
            </a:extLst>
          </p:cNvPr>
          <p:cNvSpPr>
            <a:spLocks noGrp="1"/>
          </p:cNvSpPr>
          <p:nvPr>
            <p:ph type="title"/>
          </p:nvPr>
        </p:nvSpPr>
        <p:spPr>
          <a:xfrm>
            <a:off x="639763" y="260403"/>
            <a:ext cx="6761100" cy="857400"/>
          </a:xfrm>
        </p:spPr>
        <p:txBody>
          <a:bodyPr/>
          <a:lstStyle/>
          <a:p>
            <a:r>
              <a:rPr lang="en-US" sz="3200" dirty="0" err="1"/>
              <a:t>FarmData</a:t>
            </a:r>
            <a:r>
              <a:rPr lang="en-US" sz="3200" dirty="0"/>
              <a:t> History</a:t>
            </a:r>
          </a:p>
        </p:txBody>
      </p:sp>
      <p:sp>
        <p:nvSpPr>
          <p:cNvPr id="3" name="Text Placeholder 2">
            <a:extLst>
              <a:ext uri="{FF2B5EF4-FFF2-40B4-BE49-F238E27FC236}">
                <a16:creationId xmlns:a16="http://schemas.microsoft.com/office/drawing/2014/main" id="{89A057E8-3AB4-3648-8661-7438DFD24071}"/>
              </a:ext>
            </a:extLst>
          </p:cNvPr>
          <p:cNvSpPr>
            <a:spLocks noGrp="1"/>
          </p:cNvSpPr>
          <p:nvPr>
            <p:ph type="body" idx="1"/>
          </p:nvPr>
        </p:nvSpPr>
        <p:spPr>
          <a:xfrm>
            <a:off x="639763" y="1221921"/>
            <a:ext cx="5478008" cy="2980500"/>
          </a:xfrm>
        </p:spPr>
        <p:txBody>
          <a:bodyPr/>
          <a:lstStyle/>
          <a:p>
            <a:r>
              <a:rPr lang="en-US" sz="1600" dirty="0"/>
              <a:t>Web-Based Mobile Database Applications to Support Organic Farming</a:t>
            </a:r>
          </a:p>
          <a:p>
            <a:endParaRPr lang="en-US" sz="800" dirty="0"/>
          </a:p>
          <a:p>
            <a:pPr lvl="1"/>
            <a:r>
              <a:rPr lang="en-US" sz="1600" b="1" dirty="0" err="1"/>
              <a:t>FarmData</a:t>
            </a:r>
            <a:r>
              <a:rPr lang="en-US" sz="1600" b="1" dirty="0"/>
              <a:t>: </a:t>
            </a:r>
            <a:r>
              <a:rPr lang="en-US" sz="1600" dirty="0"/>
              <a:t>for entering and reporting crop production records, including seeding, transplanting, harvest, cover crop, compost, fertilization, irrigation, pest scouting, spray activities, packing and distribution records and customer invoicing. </a:t>
            </a:r>
          </a:p>
          <a:p>
            <a:pPr lvl="1"/>
            <a:endParaRPr lang="en-US" sz="800" dirty="0"/>
          </a:p>
          <a:p>
            <a:pPr lvl="1"/>
            <a:r>
              <a:rPr lang="en-US" sz="1600" b="1" dirty="0" err="1"/>
              <a:t>AnimalData</a:t>
            </a:r>
            <a:r>
              <a:rPr lang="en-US" sz="1600" b="1" dirty="0"/>
              <a:t>: </a:t>
            </a:r>
            <a:r>
              <a:rPr lang="en-US" sz="1600" dirty="0"/>
              <a:t>for keeping livestock production records, from birth to slaughter or sale. Other data captured by the system includes pasture moves, periodic and veterinary care and logging of egg production.</a:t>
            </a:r>
          </a:p>
          <a:p>
            <a:endParaRPr lang="en-US" sz="1600" dirty="0"/>
          </a:p>
        </p:txBody>
      </p:sp>
      <p:sp>
        <p:nvSpPr>
          <p:cNvPr id="4" name="Slide Number Placeholder 3">
            <a:extLst>
              <a:ext uri="{FF2B5EF4-FFF2-40B4-BE49-F238E27FC236}">
                <a16:creationId xmlns:a16="http://schemas.microsoft.com/office/drawing/2014/main" id="{44716D5E-20B4-144B-A4CD-3F7A89907025}"/>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8975E2-524B-1647-94E2-9BA8E73425B8}"/>
              </a:ext>
            </a:extLst>
          </p:cNvPr>
          <p:cNvPicPr>
            <a:picLocks noChangeAspect="1"/>
          </p:cNvPicPr>
          <p:nvPr/>
        </p:nvPicPr>
        <p:blipFill>
          <a:blip r:embed="rId3"/>
          <a:stretch>
            <a:fillRect/>
          </a:stretch>
        </p:blipFill>
        <p:spPr>
          <a:xfrm rot="21166374">
            <a:off x="6761862" y="798165"/>
            <a:ext cx="1471463" cy="850179"/>
          </a:xfrm>
          <a:prstGeom prst="rect">
            <a:avLst/>
          </a:prstGeom>
        </p:spPr>
      </p:pic>
      <p:pic>
        <p:nvPicPr>
          <p:cNvPr id="6" name="Picture 5">
            <a:extLst>
              <a:ext uri="{FF2B5EF4-FFF2-40B4-BE49-F238E27FC236}">
                <a16:creationId xmlns:a16="http://schemas.microsoft.com/office/drawing/2014/main" id="{41124243-5A56-3A44-92E0-EFF5A1A278C5}"/>
              </a:ext>
            </a:extLst>
          </p:cNvPr>
          <p:cNvPicPr>
            <a:picLocks noChangeAspect="1"/>
          </p:cNvPicPr>
          <p:nvPr/>
        </p:nvPicPr>
        <p:blipFill>
          <a:blip r:embed="rId4"/>
          <a:stretch>
            <a:fillRect/>
          </a:stretch>
        </p:blipFill>
        <p:spPr>
          <a:xfrm rot="614154">
            <a:off x="6091088" y="1955114"/>
            <a:ext cx="2813011" cy="1800798"/>
          </a:xfrm>
          <a:prstGeom prst="rect">
            <a:avLst/>
          </a:prstGeom>
          <a:effectLst>
            <a:softEdge rad="127000"/>
          </a:effectLst>
        </p:spPr>
      </p:pic>
      <p:pic>
        <p:nvPicPr>
          <p:cNvPr id="7" name="Picture 6">
            <a:extLst>
              <a:ext uri="{FF2B5EF4-FFF2-40B4-BE49-F238E27FC236}">
                <a16:creationId xmlns:a16="http://schemas.microsoft.com/office/drawing/2014/main" id="{EAD6EE35-5CA4-3D4D-997F-65A798C74998}"/>
              </a:ext>
            </a:extLst>
          </p:cNvPr>
          <p:cNvPicPr>
            <a:picLocks noChangeAspect="1"/>
          </p:cNvPicPr>
          <p:nvPr/>
        </p:nvPicPr>
        <p:blipFill>
          <a:blip r:embed="rId5"/>
          <a:stretch>
            <a:fillRect/>
          </a:stretch>
        </p:blipFill>
        <p:spPr>
          <a:xfrm rot="21101278">
            <a:off x="6980141" y="2886069"/>
            <a:ext cx="1636238" cy="2096603"/>
          </a:xfrm>
          <a:prstGeom prst="rect">
            <a:avLst/>
          </a:prstGeom>
          <a:effectLst>
            <a:softEdge rad="127000"/>
          </a:effectLst>
        </p:spPr>
      </p:pic>
    </p:spTree>
    <p:extLst>
      <p:ext uri="{BB962C8B-B14F-4D97-AF65-F5344CB8AC3E}">
        <p14:creationId xmlns:p14="http://schemas.microsoft.com/office/powerpoint/2010/main" val="268291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6" name="Content Placeholder 3">
            <a:extLst>
              <a:ext uri="{FF2B5EF4-FFF2-40B4-BE49-F238E27FC236}">
                <a16:creationId xmlns:a16="http://schemas.microsoft.com/office/drawing/2014/main" id="{DC352297-C00C-3748-8BE3-5FA9DA5F1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3063" y="1004398"/>
            <a:ext cx="2771356" cy="1081270"/>
          </a:xfrm>
          <a:prstGeom prst="rect">
            <a:avLst/>
          </a:prstGeom>
        </p:spPr>
      </p:pic>
      <p:pic>
        <p:nvPicPr>
          <p:cNvPr id="7" name="Picture 6">
            <a:extLst>
              <a:ext uri="{FF2B5EF4-FFF2-40B4-BE49-F238E27FC236}">
                <a16:creationId xmlns:a16="http://schemas.microsoft.com/office/drawing/2014/main" id="{2ED6D95F-5E34-C142-9FAD-49AEE163B463}"/>
              </a:ext>
            </a:extLst>
          </p:cNvPr>
          <p:cNvPicPr>
            <a:picLocks noChangeAspect="1"/>
          </p:cNvPicPr>
          <p:nvPr/>
        </p:nvPicPr>
        <p:blipFill>
          <a:blip r:embed="rId4"/>
          <a:stretch>
            <a:fillRect/>
          </a:stretch>
        </p:blipFill>
        <p:spPr>
          <a:xfrm>
            <a:off x="4246562" y="928294"/>
            <a:ext cx="1563688" cy="762000"/>
          </a:xfrm>
          <a:prstGeom prst="rect">
            <a:avLst/>
          </a:prstGeom>
        </p:spPr>
      </p:pic>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9" name="Picture 8">
            <a:extLst>
              <a:ext uri="{FF2B5EF4-FFF2-40B4-BE49-F238E27FC236}">
                <a16:creationId xmlns:a16="http://schemas.microsoft.com/office/drawing/2014/main" id="{96FE1871-5377-9A42-9F8B-6FAD2E7866F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
          <a:stretch/>
        </p:blipFill>
        <p:spPr>
          <a:xfrm>
            <a:off x="3381376" y="3419167"/>
            <a:ext cx="1324690" cy="962333"/>
          </a:xfrm>
          <a:prstGeom prst="rect">
            <a:avLst/>
          </a:prstGeom>
        </p:spPr>
      </p:pic>
      <p:pic>
        <p:nvPicPr>
          <p:cNvPr id="10" name="Picture 9">
            <a:extLst>
              <a:ext uri="{FF2B5EF4-FFF2-40B4-BE49-F238E27FC236}">
                <a16:creationId xmlns:a16="http://schemas.microsoft.com/office/drawing/2014/main" id="{A7D9D880-295C-B848-A76F-A4046A38346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14875" y="3419167"/>
            <a:ext cx="381000" cy="962333"/>
          </a:xfrm>
          <a:prstGeom prst="rect">
            <a:avLst/>
          </a:prstGeom>
        </p:spPr>
      </p:pic>
      <p:pic>
        <p:nvPicPr>
          <p:cNvPr id="11" name="Picture 10">
            <a:extLst>
              <a:ext uri="{FF2B5EF4-FFF2-40B4-BE49-F238E27FC236}">
                <a16:creationId xmlns:a16="http://schemas.microsoft.com/office/drawing/2014/main" id="{D7037CEE-37B9-4644-AA91-1DA873D422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64131" y="981327"/>
            <a:ext cx="2984619" cy="1081270"/>
          </a:xfrm>
          <a:prstGeom prst="rect">
            <a:avLst/>
          </a:prstGeom>
        </p:spPr>
      </p:pic>
      <p:pic>
        <p:nvPicPr>
          <p:cNvPr id="12" name="Picture 11">
            <a:extLst>
              <a:ext uri="{FF2B5EF4-FFF2-40B4-BE49-F238E27FC236}">
                <a16:creationId xmlns:a16="http://schemas.microsoft.com/office/drawing/2014/main" id="{7D2AE9DA-6420-A24E-B404-3467CE68F0AE}"/>
              </a:ext>
            </a:extLst>
          </p:cNvPr>
          <p:cNvPicPr>
            <a:picLocks noChangeAspect="1"/>
          </p:cNvPicPr>
          <p:nvPr/>
        </p:nvPicPr>
        <p:blipFill>
          <a:blip r:embed="rId9"/>
          <a:stretch>
            <a:fillRect/>
          </a:stretch>
        </p:blipFill>
        <p:spPr>
          <a:xfrm>
            <a:off x="7111880" y="984410"/>
            <a:ext cx="1547813" cy="722313"/>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4" name="Picture 13">
            <a:extLst>
              <a:ext uri="{FF2B5EF4-FFF2-40B4-BE49-F238E27FC236}">
                <a16:creationId xmlns:a16="http://schemas.microsoft.com/office/drawing/2014/main" id="{AA4280A0-E136-9640-A4A6-37942658F97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762554" y="3396097"/>
            <a:ext cx="1548981" cy="1080653"/>
          </a:xfrm>
          <a:prstGeom prst="rect">
            <a:avLst/>
          </a:prstGeom>
        </p:spPr>
      </p:pic>
      <p:pic>
        <p:nvPicPr>
          <p:cNvPr id="15" name="Picture 14">
            <a:extLst>
              <a:ext uri="{FF2B5EF4-FFF2-40B4-BE49-F238E27FC236}">
                <a16:creationId xmlns:a16="http://schemas.microsoft.com/office/drawing/2014/main" id="{14222DF5-D456-9148-86AB-B5E3C3F777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11535" y="3396097"/>
            <a:ext cx="371971" cy="1080653"/>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spTree>
    <p:extLst>
      <p:ext uri="{BB962C8B-B14F-4D97-AF65-F5344CB8AC3E}">
        <p14:creationId xmlns:p14="http://schemas.microsoft.com/office/powerpoint/2010/main" val="39508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533401"/>
            <a:ext cx="6761100" cy="1665513"/>
          </a:xfrm>
        </p:spPr>
        <p:txBody>
          <a:bodyPr/>
          <a:lstStyle/>
          <a:p>
            <a:r>
              <a:rPr lang="en-US" sz="3200" i="1" cap="all" dirty="0"/>
              <a:t>Matt Steiman, </a:t>
            </a:r>
            <a:br>
              <a:rPr lang="en-US" sz="3200" i="1" cap="all" dirty="0"/>
            </a:br>
            <a:r>
              <a:rPr lang="en-US" sz="3200" i="1" cap="all" dirty="0"/>
              <a:t>Livestock and Energy Projects Manager</a:t>
            </a:r>
            <a:endParaRPr lang="en-US" sz="32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718300" y="2296886"/>
            <a:ext cx="6761100"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31036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Installing FarmData2</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sz="1800" dirty="0"/>
              <a:t>In Activity you will follow INSTALL.md</a:t>
            </a:r>
          </a:p>
          <a:p>
            <a:pPr lvl="1"/>
            <a:endParaRPr lang="en-US" sz="800" dirty="0"/>
          </a:p>
          <a:p>
            <a:r>
              <a:rPr lang="en-US" sz="1800" dirty="0"/>
              <a:t>You may still have this from COMP190. Options:</a:t>
            </a:r>
          </a:p>
          <a:p>
            <a:pPr lvl="1"/>
            <a:r>
              <a:rPr lang="en-US" sz="1600" dirty="0"/>
              <a:t>A) Come to it fresh</a:t>
            </a:r>
          </a:p>
          <a:p>
            <a:pPr lvl="2"/>
            <a:r>
              <a:rPr lang="en-US" sz="1600" dirty="0"/>
              <a:t>Delete Fork / VM / Local repo</a:t>
            </a:r>
          </a:p>
          <a:p>
            <a:pPr lvl="2"/>
            <a:r>
              <a:rPr lang="en-US" sz="1600" dirty="0"/>
              <a:t>Follow </a:t>
            </a:r>
            <a:r>
              <a:rPr lang="en-US" sz="1600" dirty="0" err="1"/>
              <a:t>INSTALL.md</a:t>
            </a:r>
            <a:endParaRPr lang="en-US" sz="1600" dirty="0"/>
          </a:p>
          <a:p>
            <a:pPr lvl="2"/>
            <a:endParaRPr lang="en-US" sz="1800" dirty="0"/>
          </a:p>
          <a:p>
            <a:pPr lvl="1"/>
            <a:r>
              <a:rPr lang="en-US" sz="1800" dirty="0"/>
              <a:t>B) Synch with upstream</a:t>
            </a:r>
          </a:p>
          <a:p>
            <a:pPr lvl="2"/>
            <a:r>
              <a:rPr lang="en-US" sz="1600" dirty="0"/>
              <a:t>Check VM specs (RAM/Video Memory/</a:t>
            </a:r>
            <a:r>
              <a:rPr lang="en-US" sz="1600" b="1" u="sng" dirty="0"/>
              <a:t>Disk Space</a:t>
            </a:r>
            <a:r>
              <a:rPr lang="en-US" sz="1600" dirty="0"/>
              <a:t>)</a:t>
            </a:r>
          </a:p>
          <a:p>
            <a:pPr lvl="2"/>
            <a:r>
              <a:rPr lang="en-US" sz="1600" dirty="0"/>
              <a:t>Do Linux updates (190 - A09)</a:t>
            </a:r>
          </a:p>
          <a:p>
            <a:pPr lvl="2"/>
            <a:r>
              <a:rPr lang="en-US" sz="1600" dirty="0"/>
              <a:t>Synch with upstream (190 – A08)</a:t>
            </a:r>
          </a:p>
          <a:p>
            <a:pPr lvl="2"/>
            <a:r>
              <a:rPr lang="en-US" sz="1600" dirty="0"/>
              <a:t>Confirm origin/local main matches upstream</a:t>
            </a:r>
          </a:p>
          <a:p>
            <a:pPr lvl="2"/>
            <a:r>
              <a:rPr lang="en-US" sz="1600" dirty="0"/>
              <a:t>Delete docker/</a:t>
            </a:r>
            <a:r>
              <a:rPr lang="en-US" sz="1600" dirty="0" err="1"/>
              <a:t>db</a:t>
            </a:r>
            <a:r>
              <a:rPr lang="en-US" sz="1600" dirty="0"/>
              <a:t> and docker/www directories</a:t>
            </a:r>
          </a:p>
          <a:p>
            <a:pPr lvl="2"/>
            <a:r>
              <a:rPr lang="en-US" sz="1600" dirty="0"/>
              <a:t>Pickup </a:t>
            </a:r>
            <a:r>
              <a:rPr lang="en-US" sz="1600" dirty="0" err="1"/>
              <a:t>INSTALL.md</a:t>
            </a:r>
            <a:r>
              <a:rPr lang="en-US" sz="1600" dirty="0"/>
              <a:t> at “</a:t>
            </a:r>
            <a:r>
              <a:rPr lang="en-US" b="1" dirty="0"/>
              <a:t>Expand Sample Database Image</a:t>
            </a:r>
            <a:r>
              <a:rPr lang="en-US" sz="1600" b="1" dirty="0"/>
              <a:t>”</a:t>
            </a:r>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816084" y="1867545"/>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305</TotalTime>
  <Words>992</Words>
  <Application>Microsoft Office PowerPoint</Application>
  <PresentationFormat>On-screen Show (16:9)</PresentationFormat>
  <Paragraphs>124</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The Dickinson Farm</vt:lpstr>
      <vt:lpstr>FarmData History</vt:lpstr>
      <vt:lpstr>Local Clients, Global Communities</vt:lpstr>
      <vt:lpstr>Matt Steiman,  Livestock and Energy Projects Manager</vt:lpstr>
      <vt:lpstr>Installing FarmData2</vt:lpstr>
      <vt:lpstr>Key features of your virtual machine</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MacCormick, John</cp:lastModifiedBy>
  <cp:revision>40</cp:revision>
  <dcterms:created xsi:type="dcterms:W3CDTF">2020-08-18T12:38:13Z</dcterms:created>
  <dcterms:modified xsi:type="dcterms:W3CDTF">2022-01-25T16:10:08Z</dcterms:modified>
</cp:coreProperties>
</file>